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5" r:id="rId4"/>
  </p:sldMasterIdLst>
  <p:sldIdLst>
    <p:sldId id="266" r:id="rId5"/>
    <p:sldId id="308" r:id="rId6"/>
    <p:sldId id="311" r:id="rId7"/>
    <p:sldId id="309" r:id="rId8"/>
    <p:sldId id="310" r:id="rId9"/>
    <p:sldId id="312" r:id="rId10"/>
    <p:sldId id="313" r:id="rId11"/>
    <p:sldId id="314" r:id="rId12"/>
    <p:sldId id="315" r:id="rId13"/>
    <p:sldId id="316" r:id="rId14"/>
    <p:sldId id="317" r:id="rId15"/>
    <p:sldId id="318" r:id="rId16"/>
    <p:sldId id="319" r:id="rId17"/>
    <p:sldId id="320" r:id="rId18"/>
    <p:sldId id="321" r:id="rId19"/>
    <p:sldId id="322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svg"/><Relationship Id="rId1" Type="http://schemas.openxmlformats.org/officeDocument/2006/relationships/image" Target="../media/image22.png"/><Relationship Id="rId4" Type="http://schemas.openxmlformats.org/officeDocument/2006/relationships/image" Target="../media/image25.svg"/></Relationships>
</file>

<file path=ppt/diagrams/_rels/data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svg"/><Relationship Id="rId1" Type="http://schemas.openxmlformats.org/officeDocument/2006/relationships/image" Target="../media/image26.pn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svg"/><Relationship Id="rId1" Type="http://schemas.openxmlformats.org/officeDocument/2006/relationships/image" Target="../media/image22.png"/><Relationship Id="rId4" Type="http://schemas.openxmlformats.org/officeDocument/2006/relationships/image" Target="../media/image25.svg"/></Relationships>
</file>

<file path=ppt/diagrams/_rels/data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svg"/><Relationship Id="rId1" Type="http://schemas.openxmlformats.org/officeDocument/2006/relationships/image" Target="../media/image26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svg"/><Relationship Id="rId1" Type="http://schemas.openxmlformats.org/officeDocument/2006/relationships/image" Target="../media/image22.png"/><Relationship Id="rId4" Type="http://schemas.openxmlformats.org/officeDocument/2006/relationships/image" Target="../media/image25.svg"/></Relationships>
</file>

<file path=ppt/diagrams/_rels/drawing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svg"/><Relationship Id="rId1" Type="http://schemas.openxmlformats.org/officeDocument/2006/relationships/image" Target="../media/image26.pn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svg"/><Relationship Id="rId1" Type="http://schemas.openxmlformats.org/officeDocument/2006/relationships/image" Target="../media/image22.png"/><Relationship Id="rId4" Type="http://schemas.openxmlformats.org/officeDocument/2006/relationships/image" Target="../media/image25.svg"/></Relationships>
</file>

<file path=ppt/diagrams/_rels/drawing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svg"/><Relationship Id="rId1" Type="http://schemas.openxmlformats.org/officeDocument/2006/relationships/image" Target="../media/image26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1A66772-F185-4D58-B8BB-E9370D7A7A2B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49225C73-1633-42F1-AB3B-7CB183E5F8B8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Model v2: Improving accuracy with Feature Engineering</a:t>
          </a:r>
          <a:endParaRPr lang="en-US" dirty="0"/>
        </a:p>
      </dgm:t>
    </dgm:pt>
    <dgm:pt modelId="{1A0E2090-1D4F-438A-8766-B6030CE01ADD}" type="parTrans" cxnId="{A9154303-8225-4248-91DC-1B0156A35F07}">
      <dgm:prSet/>
      <dgm:spPr/>
      <dgm:t>
        <a:bodyPr/>
        <a:lstStyle/>
        <a:p>
          <a:endParaRPr lang="en-US"/>
        </a:p>
      </dgm:t>
    </dgm:pt>
    <dgm:pt modelId="{9646853A-8964-4519-A5B1-0B7D18B2983D}" type="sibTrans" cxnId="{A9154303-8225-4248-91DC-1B0156A35F07}">
      <dgm:prSet/>
      <dgm:spPr/>
      <dgm:t>
        <a:bodyPr/>
        <a:lstStyle/>
        <a:p>
          <a:endParaRPr lang="en-US"/>
        </a:p>
      </dgm:t>
    </dgm:pt>
    <dgm:pt modelId="{1C383F32-22E8-4F62-A3E0-BDC3D5F48992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Future model improvements</a:t>
          </a:r>
          <a:endParaRPr lang="en-US" dirty="0"/>
        </a:p>
      </dgm:t>
    </dgm:pt>
    <dgm:pt modelId="{A7920A2F-3244-4159-AF04-6A1D38B7B317}" type="parTrans" cxnId="{C4CCE57E-E871-46D6-BAD5-880252C95D22}">
      <dgm:prSet/>
      <dgm:spPr/>
      <dgm:t>
        <a:bodyPr/>
        <a:lstStyle/>
        <a:p>
          <a:endParaRPr lang="en-US"/>
        </a:p>
      </dgm:t>
    </dgm:pt>
    <dgm:pt modelId="{8500F72A-2C6D-4FDF-9C1D-CA691380EB0B}" type="sibTrans" cxnId="{C4CCE57E-E871-46D6-BAD5-880252C95D22}">
      <dgm:prSet/>
      <dgm:spPr/>
      <dgm:t>
        <a:bodyPr/>
        <a:lstStyle/>
        <a:p>
          <a:endParaRPr lang="en-US"/>
        </a:p>
      </dgm:t>
    </dgm:pt>
    <dgm:pt modelId="{40FC4FFE-8987-4A26-B7F4-8A516F18ADAE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Model V1: Linear Regression with four features</a:t>
          </a:r>
          <a:endParaRPr lang="en-US" dirty="0"/>
        </a:p>
      </dgm:t>
    </dgm:pt>
    <dgm:pt modelId="{5B62599A-5C9B-48E7-896E-EA782AC60C8B}" type="sibTrans" cxnId="{C7AD8469-3C68-4AF9-AB82-79B0043AA120}">
      <dgm:prSet/>
      <dgm:spPr/>
      <dgm:t>
        <a:bodyPr/>
        <a:lstStyle/>
        <a:p>
          <a:endParaRPr lang="en-US"/>
        </a:p>
      </dgm:t>
    </dgm:pt>
    <dgm:pt modelId="{CAD7EF86-FB23-41F6-BF42-040B36DEFDB1}" type="parTrans" cxnId="{C7AD8469-3C68-4AF9-AB82-79B0043AA120}">
      <dgm:prSet/>
      <dgm:spPr/>
      <dgm:t>
        <a:bodyPr/>
        <a:lstStyle/>
        <a:p>
          <a:endParaRPr lang="en-US"/>
        </a:p>
      </dgm:t>
    </dgm:pt>
    <dgm:pt modelId="{B6056BFB-47D7-4C5F-BA11-2CB63C56A52D}" type="pres">
      <dgm:prSet presAssocID="{01A66772-F185-4D58-B8BB-E9370D7A7A2B}" presName="root" presStyleCnt="0">
        <dgm:presLayoutVars>
          <dgm:dir/>
          <dgm:resizeHandles val="exact"/>
        </dgm:presLayoutVars>
      </dgm:prSet>
      <dgm:spPr/>
    </dgm:pt>
    <dgm:pt modelId="{311B26C8-22B1-4363-B621-DD56FB7418C8}" type="pres">
      <dgm:prSet presAssocID="{40FC4FFE-8987-4A26-B7F4-8A516F18ADAE}" presName="compNode" presStyleCnt="0"/>
      <dgm:spPr/>
    </dgm:pt>
    <dgm:pt modelId="{A201D7A7-914C-4D24-8B82-EE40155AB0BE}" type="pres">
      <dgm:prSet presAssocID="{40FC4FFE-8987-4A26-B7F4-8A516F18ADAE}" presName="iconBgRect" presStyleLbl="bgShp" presStyleIdx="0" presStyleCnt="3"/>
      <dgm:spPr>
        <a:prstGeom prst="ellipse">
          <a:avLst/>
        </a:prstGeom>
      </dgm:spPr>
    </dgm:pt>
    <dgm:pt modelId="{8FA2F131-CD01-4CBD-B7A5-1B9B5E7F0402}" type="pres">
      <dgm:prSet presAssocID="{40FC4FFE-8987-4A26-B7F4-8A516F18ADAE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ie chart"/>
        </a:ext>
      </dgm:extLst>
    </dgm:pt>
    <dgm:pt modelId="{F755F00C-B2DB-4097-B4BC-8F1BACC938B7}" type="pres">
      <dgm:prSet presAssocID="{40FC4FFE-8987-4A26-B7F4-8A516F18ADAE}" presName="spaceRect" presStyleCnt="0"/>
      <dgm:spPr/>
    </dgm:pt>
    <dgm:pt modelId="{08F4E96D-0DB6-4476-8C51-7CC7EC2F227B}" type="pres">
      <dgm:prSet presAssocID="{40FC4FFE-8987-4A26-B7F4-8A516F18ADAE}" presName="textRect" presStyleLbl="revTx" presStyleIdx="0" presStyleCnt="3">
        <dgm:presLayoutVars>
          <dgm:chMax val="1"/>
          <dgm:chPref val="1"/>
        </dgm:presLayoutVars>
      </dgm:prSet>
      <dgm:spPr/>
    </dgm:pt>
    <dgm:pt modelId="{5AB3C10D-885E-4522-AB39-7ED4318D191A}" type="pres">
      <dgm:prSet presAssocID="{5B62599A-5C9B-48E7-896E-EA782AC60C8B}" presName="sibTrans" presStyleCnt="0"/>
      <dgm:spPr/>
    </dgm:pt>
    <dgm:pt modelId="{2F278BF9-E1B2-4A1C-B065-C19A7B904219}" type="pres">
      <dgm:prSet presAssocID="{49225C73-1633-42F1-AB3B-7CB183E5F8B8}" presName="compNode" presStyleCnt="0"/>
      <dgm:spPr/>
    </dgm:pt>
    <dgm:pt modelId="{543C18BC-1989-44B2-9862-C670C61D3452}" type="pres">
      <dgm:prSet presAssocID="{49225C73-1633-42F1-AB3B-7CB183E5F8B8}" presName="iconBgRect" presStyleLbl="bgShp" presStyleIdx="1" presStyleCnt="3"/>
      <dgm:spPr>
        <a:prstGeom prst="ellipse">
          <a:avLst/>
        </a:prstGeom>
      </dgm:spPr>
    </dgm:pt>
    <dgm:pt modelId="{E94F35BC-9C76-400A-BBCA-0032259E2E5A}" type="pres">
      <dgm:prSet presAssocID="{49225C73-1633-42F1-AB3B-7CB183E5F8B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llseye"/>
        </a:ext>
      </dgm:extLst>
    </dgm:pt>
    <dgm:pt modelId="{503A6D04-9ADD-43CC-9847-497CD48F2D11}" type="pres">
      <dgm:prSet presAssocID="{49225C73-1633-42F1-AB3B-7CB183E5F8B8}" presName="spaceRect" presStyleCnt="0"/>
      <dgm:spPr/>
    </dgm:pt>
    <dgm:pt modelId="{20363298-B2A6-463D-A7BE-F9F67404E389}" type="pres">
      <dgm:prSet presAssocID="{49225C73-1633-42F1-AB3B-7CB183E5F8B8}" presName="textRect" presStyleLbl="revTx" presStyleIdx="1" presStyleCnt="3">
        <dgm:presLayoutVars>
          <dgm:chMax val="1"/>
          <dgm:chPref val="1"/>
        </dgm:presLayoutVars>
      </dgm:prSet>
      <dgm:spPr/>
    </dgm:pt>
    <dgm:pt modelId="{A47947BB-708D-4F7E-B072-3C2E42B34B24}" type="pres">
      <dgm:prSet presAssocID="{9646853A-8964-4519-A5B1-0B7D18B2983D}" presName="sibTrans" presStyleCnt="0"/>
      <dgm:spPr/>
    </dgm:pt>
    <dgm:pt modelId="{BDCD0AC9-D564-4025-AD8A-36664A6CBE31}" type="pres">
      <dgm:prSet presAssocID="{1C383F32-22E8-4F62-A3E0-BDC3D5F48992}" presName="compNode" presStyleCnt="0"/>
      <dgm:spPr/>
    </dgm:pt>
    <dgm:pt modelId="{5BDDFF18-9AEC-4E5E-B9AA-33D86F01A63E}" type="pres">
      <dgm:prSet presAssocID="{1C383F32-22E8-4F62-A3E0-BDC3D5F48992}" presName="iconBgRect" presStyleLbl="bgShp" presStyleIdx="2" presStyleCnt="3"/>
      <dgm:spPr>
        <a:prstGeom prst="ellipse">
          <a:avLst/>
        </a:prstGeom>
      </dgm:spPr>
    </dgm:pt>
    <dgm:pt modelId="{F09AEBFF-D2D3-4FFF-AD65-C3CEAEEB10F2}" type="pres">
      <dgm:prSet presAssocID="{1C383F32-22E8-4F62-A3E0-BDC3D5F4899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F2EBFBCF-0520-415A-A886-3C4F90D208EF}" type="pres">
      <dgm:prSet presAssocID="{1C383F32-22E8-4F62-A3E0-BDC3D5F48992}" presName="spaceRect" presStyleCnt="0"/>
      <dgm:spPr/>
    </dgm:pt>
    <dgm:pt modelId="{AB9CAFAA-6939-48A6-A89B-19D1A94B9EA1}" type="pres">
      <dgm:prSet presAssocID="{1C383F32-22E8-4F62-A3E0-BDC3D5F48992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A9154303-8225-4248-91DC-1B0156A35F07}" srcId="{01A66772-F185-4D58-B8BB-E9370D7A7A2B}" destId="{49225C73-1633-42F1-AB3B-7CB183E5F8B8}" srcOrd="1" destOrd="0" parTransId="{1A0E2090-1D4F-438A-8766-B6030CE01ADD}" sibTransId="{9646853A-8964-4519-A5B1-0B7D18B2983D}"/>
    <dgm:cxn modelId="{C7AD8469-3C68-4AF9-AB82-79B0043AA120}" srcId="{01A66772-F185-4D58-B8BB-E9370D7A7A2B}" destId="{40FC4FFE-8987-4A26-B7F4-8A516F18ADAE}" srcOrd="0" destOrd="0" parTransId="{CAD7EF86-FB23-41F6-BF42-040B36DEFDB1}" sibTransId="{5B62599A-5C9B-48E7-896E-EA782AC60C8B}"/>
    <dgm:cxn modelId="{1265A66A-F9F7-48EF-AADB-1FD0A066C191}" type="presOf" srcId="{1C383F32-22E8-4F62-A3E0-BDC3D5F48992}" destId="{AB9CAFAA-6939-48A6-A89B-19D1A94B9EA1}" srcOrd="0" destOrd="0" presId="urn:microsoft.com/office/officeart/2018/5/layout/IconLeafLabelList"/>
    <dgm:cxn modelId="{C4CCE57E-E871-46D6-BAD5-880252C95D22}" srcId="{01A66772-F185-4D58-B8BB-E9370D7A7A2B}" destId="{1C383F32-22E8-4F62-A3E0-BDC3D5F48992}" srcOrd="2" destOrd="0" parTransId="{A7920A2F-3244-4159-AF04-6A1D38B7B317}" sibTransId="{8500F72A-2C6D-4FDF-9C1D-CA691380EB0B}"/>
    <dgm:cxn modelId="{48A9C782-25EF-4E44-85B8-4095DBD17266}" type="presOf" srcId="{49225C73-1633-42F1-AB3B-7CB183E5F8B8}" destId="{20363298-B2A6-463D-A7BE-F9F67404E389}" srcOrd="0" destOrd="0" presId="urn:microsoft.com/office/officeart/2018/5/layout/IconLeafLabelList"/>
    <dgm:cxn modelId="{F4B79E8F-B11D-48C0-BFAE-7203197F0A00}" type="presOf" srcId="{01A66772-F185-4D58-B8BB-E9370D7A7A2B}" destId="{B6056BFB-47D7-4C5F-BA11-2CB63C56A52D}" srcOrd="0" destOrd="0" presId="urn:microsoft.com/office/officeart/2018/5/layout/IconLeafLabelList"/>
    <dgm:cxn modelId="{2413FDAC-7D2A-43F2-99C8-FF5C4641D813}" type="presOf" srcId="{40FC4FFE-8987-4A26-B7F4-8A516F18ADAE}" destId="{08F4E96D-0DB6-4476-8C51-7CC7EC2F227B}" srcOrd="0" destOrd="0" presId="urn:microsoft.com/office/officeart/2018/5/layout/IconLeafLabelList"/>
    <dgm:cxn modelId="{073BAB80-8BE8-4016-A41D-8E3B680B23FE}" type="presParOf" srcId="{B6056BFB-47D7-4C5F-BA11-2CB63C56A52D}" destId="{311B26C8-22B1-4363-B621-DD56FB7418C8}" srcOrd="0" destOrd="0" presId="urn:microsoft.com/office/officeart/2018/5/layout/IconLeafLabelList"/>
    <dgm:cxn modelId="{AE7EAFD2-ADD1-4CBC-B8D9-0A18AC85D807}" type="presParOf" srcId="{311B26C8-22B1-4363-B621-DD56FB7418C8}" destId="{A201D7A7-914C-4D24-8B82-EE40155AB0BE}" srcOrd="0" destOrd="0" presId="urn:microsoft.com/office/officeart/2018/5/layout/IconLeafLabelList"/>
    <dgm:cxn modelId="{31B1184B-6C72-493D-AB89-9628F74CD538}" type="presParOf" srcId="{311B26C8-22B1-4363-B621-DD56FB7418C8}" destId="{8FA2F131-CD01-4CBD-B7A5-1B9B5E7F0402}" srcOrd="1" destOrd="0" presId="urn:microsoft.com/office/officeart/2018/5/layout/IconLeafLabelList"/>
    <dgm:cxn modelId="{CA63DB92-BE72-42C7-B865-3A32B6DCA248}" type="presParOf" srcId="{311B26C8-22B1-4363-B621-DD56FB7418C8}" destId="{F755F00C-B2DB-4097-B4BC-8F1BACC938B7}" srcOrd="2" destOrd="0" presId="urn:microsoft.com/office/officeart/2018/5/layout/IconLeafLabelList"/>
    <dgm:cxn modelId="{A143D7F9-8345-4B61-ABB2-05DA6403395F}" type="presParOf" srcId="{311B26C8-22B1-4363-B621-DD56FB7418C8}" destId="{08F4E96D-0DB6-4476-8C51-7CC7EC2F227B}" srcOrd="3" destOrd="0" presId="urn:microsoft.com/office/officeart/2018/5/layout/IconLeafLabelList"/>
    <dgm:cxn modelId="{E07F97A7-B64A-4652-95B2-CCB9732ABB07}" type="presParOf" srcId="{B6056BFB-47D7-4C5F-BA11-2CB63C56A52D}" destId="{5AB3C10D-885E-4522-AB39-7ED4318D191A}" srcOrd="1" destOrd="0" presId="urn:microsoft.com/office/officeart/2018/5/layout/IconLeafLabelList"/>
    <dgm:cxn modelId="{53D19B41-088B-4502-9902-85AF6733B319}" type="presParOf" srcId="{B6056BFB-47D7-4C5F-BA11-2CB63C56A52D}" destId="{2F278BF9-E1B2-4A1C-B065-C19A7B904219}" srcOrd="2" destOrd="0" presId="urn:microsoft.com/office/officeart/2018/5/layout/IconLeafLabelList"/>
    <dgm:cxn modelId="{396D2931-9ACD-4976-9CCC-E072E72A46E2}" type="presParOf" srcId="{2F278BF9-E1B2-4A1C-B065-C19A7B904219}" destId="{543C18BC-1989-44B2-9862-C670C61D3452}" srcOrd="0" destOrd="0" presId="urn:microsoft.com/office/officeart/2018/5/layout/IconLeafLabelList"/>
    <dgm:cxn modelId="{6893B583-7EAA-4C67-AE60-C95603281AE0}" type="presParOf" srcId="{2F278BF9-E1B2-4A1C-B065-C19A7B904219}" destId="{E94F35BC-9C76-400A-BBCA-0032259E2E5A}" srcOrd="1" destOrd="0" presId="urn:microsoft.com/office/officeart/2018/5/layout/IconLeafLabelList"/>
    <dgm:cxn modelId="{7976824B-BE0A-41AA-90DB-5BBDB901844E}" type="presParOf" srcId="{2F278BF9-E1B2-4A1C-B065-C19A7B904219}" destId="{503A6D04-9ADD-43CC-9847-497CD48F2D11}" srcOrd="2" destOrd="0" presId="urn:microsoft.com/office/officeart/2018/5/layout/IconLeafLabelList"/>
    <dgm:cxn modelId="{58EB52F5-46DC-4FB9-8F55-B455772AC5A4}" type="presParOf" srcId="{2F278BF9-E1B2-4A1C-B065-C19A7B904219}" destId="{20363298-B2A6-463D-A7BE-F9F67404E389}" srcOrd="3" destOrd="0" presId="urn:microsoft.com/office/officeart/2018/5/layout/IconLeafLabelList"/>
    <dgm:cxn modelId="{AC2B99CB-B1D4-4611-81D1-D9E72A86FDC1}" type="presParOf" srcId="{B6056BFB-47D7-4C5F-BA11-2CB63C56A52D}" destId="{A47947BB-708D-4F7E-B072-3C2E42B34B24}" srcOrd="3" destOrd="0" presId="urn:microsoft.com/office/officeart/2018/5/layout/IconLeafLabelList"/>
    <dgm:cxn modelId="{A1E7B5FD-E0E8-490E-829B-EA99CC7AD754}" type="presParOf" srcId="{B6056BFB-47D7-4C5F-BA11-2CB63C56A52D}" destId="{BDCD0AC9-D564-4025-AD8A-36664A6CBE31}" srcOrd="4" destOrd="0" presId="urn:microsoft.com/office/officeart/2018/5/layout/IconLeafLabelList"/>
    <dgm:cxn modelId="{F313325C-2623-4930-BB7D-5C5B42A66CFD}" type="presParOf" srcId="{BDCD0AC9-D564-4025-AD8A-36664A6CBE31}" destId="{5BDDFF18-9AEC-4E5E-B9AA-33D86F01A63E}" srcOrd="0" destOrd="0" presId="urn:microsoft.com/office/officeart/2018/5/layout/IconLeafLabelList"/>
    <dgm:cxn modelId="{56D95B7A-4AE0-4C18-AE07-55375C8DC9AB}" type="presParOf" srcId="{BDCD0AC9-D564-4025-AD8A-36664A6CBE31}" destId="{F09AEBFF-D2D3-4FFF-AD65-C3CEAEEB10F2}" srcOrd="1" destOrd="0" presId="urn:microsoft.com/office/officeart/2018/5/layout/IconLeafLabelList"/>
    <dgm:cxn modelId="{5D5FAE6A-C86B-47DD-88A2-315800E2A179}" type="presParOf" srcId="{BDCD0AC9-D564-4025-AD8A-36664A6CBE31}" destId="{F2EBFBCF-0520-415A-A886-3C4F90D208EF}" srcOrd="2" destOrd="0" presId="urn:microsoft.com/office/officeart/2018/5/layout/IconLeafLabelList"/>
    <dgm:cxn modelId="{7A9CEEF1-C51A-44DC-9637-566EAFA972F2}" type="presParOf" srcId="{BDCD0AC9-D564-4025-AD8A-36664A6CBE31}" destId="{AB9CAFAA-6939-48A6-A89B-19D1A94B9EA1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D5715981-73F2-4AED-BB83-58C372B5EB70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F6692E1-27B9-4347-BB77-E0FE08DEC68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Easy to understand (only four features, simple linear regression)</a:t>
          </a:r>
        </a:p>
      </dgm:t>
    </dgm:pt>
    <dgm:pt modelId="{0654D5F4-1E13-4352-BB42-10ABA92CE421}" type="parTrans" cxnId="{64CD3D7E-0833-4041-8A2B-A61A43840437}">
      <dgm:prSet/>
      <dgm:spPr/>
      <dgm:t>
        <a:bodyPr/>
        <a:lstStyle/>
        <a:p>
          <a:endParaRPr lang="en-US"/>
        </a:p>
      </dgm:t>
    </dgm:pt>
    <dgm:pt modelId="{C80D2E49-660C-4E29-8387-C43877D07A63}" type="sibTrans" cxnId="{64CD3D7E-0833-4041-8A2B-A61A43840437}">
      <dgm:prSet/>
      <dgm:spPr/>
      <dgm:t>
        <a:bodyPr/>
        <a:lstStyle/>
        <a:p>
          <a:endParaRPr lang="en-US"/>
        </a:p>
      </dgm:t>
    </dgm:pt>
    <dgm:pt modelId="{30D4F987-7E05-4D19-957C-256C9B49844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Little correlation between features</a:t>
          </a:r>
        </a:p>
      </dgm:t>
    </dgm:pt>
    <dgm:pt modelId="{A070D6BF-5A01-4FBB-9BA7-52F27A642955}" type="parTrans" cxnId="{E912BF05-383B-436C-8059-5CAEAE4057D9}">
      <dgm:prSet/>
      <dgm:spPr/>
      <dgm:t>
        <a:bodyPr/>
        <a:lstStyle/>
        <a:p>
          <a:endParaRPr lang="en-US"/>
        </a:p>
      </dgm:t>
    </dgm:pt>
    <dgm:pt modelId="{B843968D-9C0A-4015-9156-E076BBA1583E}" type="sibTrans" cxnId="{E912BF05-383B-436C-8059-5CAEAE4057D9}">
      <dgm:prSet/>
      <dgm:spPr/>
      <dgm:t>
        <a:bodyPr/>
        <a:lstStyle/>
        <a:p>
          <a:endParaRPr lang="en-US"/>
        </a:p>
      </dgm:t>
    </dgm:pt>
    <dgm:pt modelId="{BF9ABAC3-299A-4F72-AFDD-393756210148}" type="pres">
      <dgm:prSet presAssocID="{D5715981-73F2-4AED-BB83-58C372B5EB70}" presName="root" presStyleCnt="0">
        <dgm:presLayoutVars>
          <dgm:dir/>
          <dgm:resizeHandles val="exact"/>
        </dgm:presLayoutVars>
      </dgm:prSet>
      <dgm:spPr/>
    </dgm:pt>
    <dgm:pt modelId="{4A73BBB9-1478-4D50-9C41-F7CF25A1B87D}" type="pres">
      <dgm:prSet presAssocID="{6F6692E1-27B9-4347-BB77-E0FE08DEC682}" presName="compNode" presStyleCnt="0"/>
      <dgm:spPr/>
    </dgm:pt>
    <dgm:pt modelId="{F8D11CEE-6ED9-4820-ADB4-E68AA1441F54}" type="pres">
      <dgm:prSet presAssocID="{6F6692E1-27B9-4347-BB77-E0FE08DEC682}" presName="bgRect" presStyleLbl="bgShp" presStyleIdx="0" presStyleCnt="2" custLinFactNeighborX="-62" custLinFactNeighborY="-2379"/>
      <dgm:spPr/>
    </dgm:pt>
    <dgm:pt modelId="{34BBFC8D-8F75-41E0-8BB7-29ABF6A0DA61}" type="pres">
      <dgm:prSet presAssocID="{6F6692E1-27B9-4347-BB77-E0FE08DEC682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Venn Diagram"/>
        </a:ext>
      </dgm:extLst>
    </dgm:pt>
    <dgm:pt modelId="{27BEC965-D33C-4B78-A998-39E764C9EF49}" type="pres">
      <dgm:prSet presAssocID="{6F6692E1-27B9-4347-BB77-E0FE08DEC682}" presName="spaceRect" presStyleCnt="0"/>
      <dgm:spPr/>
    </dgm:pt>
    <dgm:pt modelId="{8FBE6C8F-C506-4A80-8E71-7D40C02BA0DF}" type="pres">
      <dgm:prSet presAssocID="{6F6692E1-27B9-4347-BB77-E0FE08DEC682}" presName="parTx" presStyleLbl="revTx" presStyleIdx="0" presStyleCnt="2">
        <dgm:presLayoutVars>
          <dgm:chMax val="0"/>
          <dgm:chPref val="0"/>
        </dgm:presLayoutVars>
      </dgm:prSet>
      <dgm:spPr/>
    </dgm:pt>
    <dgm:pt modelId="{3C692A90-F612-4CD7-83F3-E8998173378F}" type="pres">
      <dgm:prSet presAssocID="{C80D2E49-660C-4E29-8387-C43877D07A63}" presName="sibTrans" presStyleCnt="0"/>
      <dgm:spPr/>
    </dgm:pt>
    <dgm:pt modelId="{EFDDDB8A-F5F2-42C6-A7F4-30DA34870A21}" type="pres">
      <dgm:prSet presAssocID="{30D4F987-7E05-4D19-957C-256C9B49844C}" presName="compNode" presStyleCnt="0"/>
      <dgm:spPr/>
    </dgm:pt>
    <dgm:pt modelId="{86DCF0EF-3930-4F0A-821B-17E844B6BD43}" type="pres">
      <dgm:prSet presAssocID="{30D4F987-7E05-4D19-957C-256C9B49844C}" presName="bgRect" presStyleLbl="bgShp" presStyleIdx="1" presStyleCnt="2"/>
      <dgm:spPr/>
    </dgm:pt>
    <dgm:pt modelId="{BECCDD86-0E34-4794-8969-052E9835C860}" type="pres">
      <dgm:prSet presAssocID="{30D4F987-7E05-4D19-957C-256C9B49844C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7ABCFA45-E2E4-48AF-8B43-6BB15058C9F8}" type="pres">
      <dgm:prSet presAssocID="{30D4F987-7E05-4D19-957C-256C9B49844C}" presName="spaceRect" presStyleCnt="0"/>
      <dgm:spPr/>
    </dgm:pt>
    <dgm:pt modelId="{1E6B217B-E77F-4FEA-912E-3EDDB0263D5A}" type="pres">
      <dgm:prSet presAssocID="{30D4F987-7E05-4D19-957C-256C9B49844C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E912BF05-383B-436C-8059-5CAEAE4057D9}" srcId="{D5715981-73F2-4AED-BB83-58C372B5EB70}" destId="{30D4F987-7E05-4D19-957C-256C9B49844C}" srcOrd="1" destOrd="0" parTransId="{A070D6BF-5A01-4FBB-9BA7-52F27A642955}" sibTransId="{B843968D-9C0A-4015-9156-E076BBA1583E}"/>
    <dgm:cxn modelId="{E61D2127-20E0-4AB1-8BD9-F57D04226E08}" type="presOf" srcId="{6F6692E1-27B9-4347-BB77-E0FE08DEC682}" destId="{8FBE6C8F-C506-4A80-8E71-7D40C02BA0DF}" srcOrd="0" destOrd="0" presId="urn:microsoft.com/office/officeart/2018/2/layout/IconVerticalSolidList"/>
    <dgm:cxn modelId="{64CD3D7E-0833-4041-8A2B-A61A43840437}" srcId="{D5715981-73F2-4AED-BB83-58C372B5EB70}" destId="{6F6692E1-27B9-4347-BB77-E0FE08DEC682}" srcOrd="0" destOrd="0" parTransId="{0654D5F4-1E13-4352-BB42-10ABA92CE421}" sibTransId="{C80D2E49-660C-4E29-8387-C43877D07A63}"/>
    <dgm:cxn modelId="{C3014A96-C175-4F3D-9641-1685A98E8CA0}" type="presOf" srcId="{30D4F987-7E05-4D19-957C-256C9B49844C}" destId="{1E6B217B-E77F-4FEA-912E-3EDDB0263D5A}" srcOrd="0" destOrd="0" presId="urn:microsoft.com/office/officeart/2018/2/layout/IconVerticalSolidList"/>
    <dgm:cxn modelId="{70E44CEC-2BEE-453D-9DD4-F6A84874304D}" type="presOf" srcId="{D5715981-73F2-4AED-BB83-58C372B5EB70}" destId="{BF9ABAC3-299A-4F72-AFDD-393756210148}" srcOrd="0" destOrd="0" presId="urn:microsoft.com/office/officeart/2018/2/layout/IconVerticalSolidList"/>
    <dgm:cxn modelId="{63303D71-AA5F-481B-80C1-95A04EA64080}" type="presParOf" srcId="{BF9ABAC3-299A-4F72-AFDD-393756210148}" destId="{4A73BBB9-1478-4D50-9C41-F7CF25A1B87D}" srcOrd="0" destOrd="0" presId="urn:microsoft.com/office/officeart/2018/2/layout/IconVerticalSolidList"/>
    <dgm:cxn modelId="{434B0C6F-FA4B-45B7-9A1F-E453722D8B1B}" type="presParOf" srcId="{4A73BBB9-1478-4D50-9C41-F7CF25A1B87D}" destId="{F8D11CEE-6ED9-4820-ADB4-E68AA1441F54}" srcOrd="0" destOrd="0" presId="urn:microsoft.com/office/officeart/2018/2/layout/IconVerticalSolidList"/>
    <dgm:cxn modelId="{774A71E0-E7EE-41AD-9F68-7E7AF83122E8}" type="presParOf" srcId="{4A73BBB9-1478-4D50-9C41-F7CF25A1B87D}" destId="{34BBFC8D-8F75-41E0-8BB7-29ABF6A0DA61}" srcOrd="1" destOrd="0" presId="urn:microsoft.com/office/officeart/2018/2/layout/IconVerticalSolidList"/>
    <dgm:cxn modelId="{C0C3FC5E-0157-434F-BF2A-760D8BA2E66E}" type="presParOf" srcId="{4A73BBB9-1478-4D50-9C41-F7CF25A1B87D}" destId="{27BEC965-D33C-4B78-A998-39E764C9EF49}" srcOrd="2" destOrd="0" presId="urn:microsoft.com/office/officeart/2018/2/layout/IconVerticalSolidList"/>
    <dgm:cxn modelId="{F6F50935-CA5B-477F-B28A-7D9A186482EA}" type="presParOf" srcId="{4A73BBB9-1478-4D50-9C41-F7CF25A1B87D}" destId="{8FBE6C8F-C506-4A80-8E71-7D40C02BA0DF}" srcOrd="3" destOrd="0" presId="urn:microsoft.com/office/officeart/2018/2/layout/IconVerticalSolidList"/>
    <dgm:cxn modelId="{18215E2F-0EBA-464E-80D1-CEA4A2A10597}" type="presParOf" srcId="{BF9ABAC3-299A-4F72-AFDD-393756210148}" destId="{3C692A90-F612-4CD7-83F3-E8998173378F}" srcOrd="1" destOrd="0" presId="urn:microsoft.com/office/officeart/2018/2/layout/IconVerticalSolidList"/>
    <dgm:cxn modelId="{0C9CA9EA-F928-40D1-AAE5-09B87E8564F5}" type="presParOf" srcId="{BF9ABAC3-299A-4F72-AFDD-393756210148}" destId="{EFDDDB8A-F5F2-42C6-A7F4-30DA34870A21}" srcOrd="2" destOrd="0" presId="urn:microsoft.com/office/officeart/2018/2/layout/IconVerticalSolidList"/>
    <dgm:cxn modelId="{4729EE1B-F4FB-4176-8F52-09837F110024}" type="presParOf" srcId="{EFDDDB8A-F5F2-42C6-A7F4-30DA34870A21}" destId="{86DCF0EF-3930-4F0A-821B-17E844B6BD43}" srcOrd="0" destOrd="0" presId="urn:microsoft.com/office/officeart/2018/2/layout/IconVerticalSolidList"/>
    <dgm:cxn modelId="{3F7431E7-41AD-4970-B55A-E228887D986F}" type="presParOf" srcId="{EFDDDB8A-F5F2-42C6-A7F4-30DA34870A21}" destId="{BECCDD86-0E34-4794-8969-052E9835C860}" srcOrd="1" destOrd="0" presId="urn:microsoft.com/office/officeart/2018/2/layout/IconVerticalSolidList"/>
    <dgm:cxn modelId="{ECF61257-C4F4-4179-8C67-25F3AAD303F8}" type="presParOf" srcId="{EFDDDB8A-F5F2-42C6-A7F4-30DA34870A21}" destId="{7ABCFA45-E2E4-48AF-8B43-6BB15058C9F8}" srcOrd="2" destOrd="0" presId="urn:microsoft.com/office/officeart/2018/2/layout/IconVerticalSolidList"/>
    <dgm:cxn modelId="{A2712D3A-7BDE-42D3-9680-69D9F10C262C}" type="presParOf" srcId="{EFDDDB8A-F5F2-42C6-A7F4-30DA34870A21}" destId="{1E6B217B-E77F-4FEA-912E-3EDDB0263D5A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D5715981-73F2-4AED-BB83-58C372B5EB70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C4E8C53-2505-4D88-8379-63D65D39879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Improved MSE from ~$43,500 to ~$35,500</a:t>
          </a:r>
        </a:p>
      </dgm:t>
    </dgm:pt>
    <dgm:pt modelId="{2CD9C601-3BA6-43C6-BDC1-5BEB4CF5B7CE}" type="parTrans" cxnId="{FB23D96A-FC85-4A13-ACDE-2F5FC406D6C1}">
      <dgm:prSet/>
      <dgm:spPr/>
      <dgm:t>
        <a:bodyPr/>
        <a:lstStyle/>
        <a:p>
          <a:endParaRPr lang="en-US"/>
        </a:p>
      </dgm:t>
    </dgm:pt>
    <dgm:pt modelId="{9A42168D-38AB-49B8-BB02-4A8A79B1E8DF}" type="sibTrans" cxnId="{FB23D96A-FC85-4A13-ACDE-2F5FC406D6C1}">
      <dgm:prSet/>
      <dgm:spPr/>
      <dgm:t>
        <a:bodyPr/>
        <a:lstStyle/>
        <a:p>
          <a:endParaRPr lang="en-US"/>
        </a:p>
      </dgm:t>
    </dgm:pt>
    <dgm:pt modelId="{BF9ABAC3-299A-4F72-AFDD-393756210148}" type="pres">
      <dgm:prSet presAssocID="{D5715981-73F2-4AED-BB83-58C372B5EB70}" presName="root" presStyleCnt="0">
        <dgm:presLayoutVars>
          <dgm:dir/>
          <dgm:resizeHandles val="exact"/>
        </dgm:presLayoutVars>
      </dgm:prSet>
      <dgm:spPr/>
    </dgm:pt>
    <dgm:pt modelId="{6E335DE0-8C6F-4DEA-BF15-77F41598EA29}" type="pres">
      <dgm:prSet presAssocID="{6C4E8C53-2505-4D88-8379-63D65D39879B}" presName="compNode" presStyleCnt="0"/>
      <dgm:spPr/>
    </dgm:pt>
    <dgm:pt modelId="{9315F471-B736-4335-A20B-1AFB416D1626}" type="pres">
      <dgm:prSet presAssocID="{6C4E8C53-2505-4D88-8379-63D65D39879B}" presName="bgRect" presStyleLbl="bgShp" presStyleIdx="0" presStyleCnt="1" custAng="0"/>
      <dgm:spPr/>
    </dgm:pt>
    <dgm:pt modelId="{D52771EB-6381-486E-B5DA-694EC2B26B46}" type="pres">
      <dgm:prSet presAssocID="{6C4E8C53-2505-4D88-8379-63D65D39879B}" presName="iconRect" presStyleLbl="node1" presStyleIdx="0" presStyleCnt="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Target with solid fill"/>
        </a:ext>
      </dgm:extLst>
    </dgm:pt>
    <dgm:pt modelId="{32419640-B8F8-4A1C-8F5E-646E34CCF582}" type="pres">
      <dgm:prSet presAssocID="{6C4E8C53-2505-4D88-8379-63D65D39879B}" presName="spaceRect" presStyleCnt="0"/>
      <dgm:spPr/>
    </dgm:pt>
    <dgm:pt modelId="{749B24C4-3993-46A3-9EFF-54E302C94505}" type="pres">
      <dgm:prSet presAssocID="{6C4E8C53-2505-4D88-8379-63D65D39879B}" presName="parTx" presStyleLbl="revTx" presStyleIdx="0" presStyleCnt="1">
        <dgm:presLayoutVars>
          <dgm:chMax val="0"/>
          <dgm:chPref val="0"/>
        </dgm:presLayoutVars>
      </dgm:prSet>
      <dgm:spPr/>
    </dgm:pt>
  </dgm:ptLst>
  <dgm:cxnLst>
    <dgm:cxn modelId="{FB23D96A-FC85-4A13-ACDE-2F5FC406D6C1}" srcId="{D5715981-73F2-4AED-BB83-58C372B5EB70}" destId="{6C4E8C53-2505-4D88-8379-63D65D39879B}" srcOrd="0" destOrd="0" parTransId="{2CD9C601-3BA6-43C6-BDC1-5BEB4CF5B7CE}" sibTransId="{9A42168D-38AB-49B8-BB02-4A8A79B1E8DF}"/>
    <dgm:cxn modelId="{B090EC4B-C17C-4764-842B-2526D0F56EEC}" type="presOf" srcId="{6C4E8C53-2505-4D88-8379-63D65D39879B}" destId="{749B24C4-3993-46A3-9EFF-54E302C94505}" srcOrd="0" destOrd="0" presId="urn:microsoft.com/office/officeart/2018/2/layout/IconVerticalSolidList"/>
    <dgm:cxn modelId="{70E44CEC-2BEE-453D-9DD4-F6A84874304D}" type="presOf" srcId="{D5715981-73F2-4AED-BB83-58C372B5EB70}" destId="{BF9ABAC3-299A-4F72-AFDD-393756210148}" srcOrd="0" destOrd="0" presId="urn:microsoft.com/office/officeart/2018/2/layout/IconVerticalSolidList"/>
    <dgm:cxn modelId="{FBF4FDD2-4ADC-46BF-9B58-BA6DF115451E}" type="presParOf" srcId="{BF9ABAC3-299A-4F72-AFDD-393756210148}" destId="{6E335DE0-8C6F-4DEA-BF15-77F41598EA29}" srcOrd="0" destOrd="0" presId="urn:microsoft.com/office/officeart/2018/2/layout/IconVerticalSolidList"/>
    <dgm:cxn modelId="{7C3692FF-6CEB-4A0E-ACFE-AD16FDA80706}" type="presParOf" srcId="{6E335DE0-8C6F-4DEA-BF15-77F41598EA29}" destId="{9315F471-B736-4335-A20B-1AFB416D1626}" srcOrd="0" destOrd="0" presId="urn:microsoft.com/office/officeart/2018/2/layout/IconVerticalSolidList"/>
    <dgm:cxn modelId="{5F16C32C-E593-494E-AB53-F1937A2DD184}" type="presParOf" srcId="{6E335DE0-8C6F-4DEA-BF15-77F41598EA29}" destId="{D52771EB-6381-486E-B5DA-694EC2B26B46}" srcOrd="1" destOrd="0" presId="urn:microsoft.com/office/officeart/2018/2/layout/IconVerticalSolidList"/>
    <dgm:cxn modelId="{E6B9C86A-B205-4157-A72E-C6916B1DD9E2}" type="presParOf" srcId="{6E335DE0-8C6F-4DEA-BF15-77F41598EA29}" destId="{32419640-B8F8-4A1C-8F5E-646E34CCF582}" srcOrd="2" destOrd="0" presId="urn:microsoft.com/office/officeart/2018/2/layout/IconVerticalSolidList"/>
    <dgm:cxn modelId="{1CACB214-2028-41BB-9EC1-9C629E10DBC7}" type="presParOf" srcId="{6E335DE0-8C6F-4DEA-BF15-77F41598EA29}" destId="{749B24C4-3993-46A3-9EFF-54E302C94505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FDBA879B-22A4-48E1-99F3-F18306ED1131}" type="doc">
      <dgm:prSet loTypeId="urn:microsoft.com/office/officeart/2005/8/layout/l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E47F861-1DA2-4895-ADCA-2619B06FB070}">
      <dgm:prSet/>
      <dgm:spPr/>
      <dgm:t>
        <a:bodyPr/>
        <a:lstStyle/>
        <a:p>
          <a:r>
            <a:rPr lang="en-US" dirty="0"/>
            <a:t>Use more features</a:t>
          </a:r>
        </a:p>
      </dgm:t>
    </dgm:pt>
    <dgm:pt modelId="{BA9C3380-7DD6-4E38-8401-14CFF940A58A}" type="parTrans" cxnId="{8CFDBDFC-B60A-4B5F-9009-BB27CE2217E5}">
      <dgm:prSet/>
      <dgm:spPr/>
      <dgm:t>
        <a:bodyPr/>
        <a:lstStyle/>
        <a:p>
          <a:endParaRPr lang="en-US"/>
        </a:p>
      </dgm:t>
    </dgm:pt>
    <dgm:pt modelId="{BDE13CB9-5A29-4FED-A348-D899EA17B4F7}" type="sibTrans" cxnId="{8CFDBDFC-B60A-4B5F-9009-BB27CE2217E5}">
      <dgm:prSet/>
      <dgm:spPr/>
      <dgm:t>
        <a:bodyPr/>
        <a:lstStyle/>
        <a:p>
          <a:endParaRPr lang="en-US"/>
        </a:p>
      </dgm:t>
    </dgm:pt>
    <dgm:pt modelId="{429B882B-9C86-4E8A-ADE2-DEF8B3902295}">
      <dgm:prSet/>
      <dgm:spPr/>
      <dgm:t>
        <a:bodyPr/>
        <a:lstStyle/>
        <a:p>
          <a:r>
            <a:rPr lang="en-US" dirty="0"/>
            <a:t>Use Ridge, Lasso, or </a:t>
          </a:r>
          <a:r>
            <a:rPr lang="en-US" dirty="0" err="1"/>
            <a:t>ElasticNet</a:t>
          </a:r>
          <a:endParaRPr lang="en-US" dirty="0"/>
        </a:p>
      </dgm:t>
    </dgm:pt>
    <dgm:pt modelId="{AF52EE7E-2F3E-4434-8743-22AE41155226}" type="parTrans" cxnId="{1E7B0144-962F-4FAC-A9B3-38FBC4D86D43}">
      <dgm:prSet/>
      <dgm:spPr/>
      <dgm:t>
        <a:bodyPr/>
        <a:lstStyle/>
        <a:p>
          <a:endParaRPr lang="en-US"/>
        </a:p>
      </dgm:t>
    </dgm:pt>
    <dgm:pt modelId="{E639DAEF-DDCB-41BF-8CDA-CAC640AD348E}" type="sibTrans" cxnId="{1E7B0144-962F-4FAC-A9B3-38FBC4D86D43}">
      <dgm:prSet/>
      <dgm:spPr/>
      <dgm:t>
        <a:bodyPr/>
        <a:lstStyle/>
        <a:p>
          <a:endParaRPr lang="en-US"/>
        </a:p>
      </dgm:t>
    </dgm:pt>
    <dgm:pt modelId="{CF2FA7B7-F6B1-4458-A9F3-FE724E2C9FC3}" type="pres">
      <dgm:prSet presAssocID="{FDBA879B-22A4-48E1-99F3-F18306ED1131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1F712826-3BA4-4F44-90DC-13EB703641C8}" type="pres">
      <dgm:prSet presAssocID="{CE47F861-1DA2-4895-ADCA-2619B06FB070}" presName="horFlow" presStyleCnt="0"/>
      <dgm:spPr/>
    </dgm:pt>
    <dgm:pt modelId="{928C6E47-5DD7-4CFD-8E13-5905FBD5F816}" type="pres">
      <dgm:prSet presAssocID="{CE47F861-1DA2-4895-ADCA-2619B06FB070}" presName="bigChev" presStyleLbl="node1" presStyleIdx="0" presStyleCnt="2"/>
      <dgm:spPr/>
    </dgm:pt>
    <dgm:pt modelId="{7718195C-210E-434B-8CF8-9E225910A886}" type="pres">
      <dgm:prSet presAssocID="{CE47F861-1DA2-4895-ADCA-2619B06FB070}" presName="vSp" presStyleCnt="0"/>
      <dgm:spPr/>
    </dgm:pt>
    <dgm:pt modelId="{3B43F41B-6CF8-464C-87AD-736D6E44B044}" type="pres">
      <dgm:prSet presAssocID="{429B882B-9C86-4E8A-ADE2-DEF8B3902295}" presName="horFlow" presStyleCnt="0"/>
      <dgm:spPr/>
    </dgm:pt>
    <dgm:pt modelId="{E5EB3C86-82D0-4C5C-8064-DA63123325E8}" type="pres">
      <dgm:prSet presAssocID="{429B882B-9C86-4E8A-ADE2-DEF8B3902295}" presName="bigChev" presStyleLbl="node1" presStyleIdx="1" presStyleCnt="2"/>
      <dgm:spPr/>
    </dgm:pt>
  </dgm:ptLst>
  <dgm:cxnLst>
    <dgm:cxn modelId="{1E7B0144-962F-4FAC-A9B3-38FBC4D86D43}" srcId="{FDBA879B-22A4-48E1-99F3-F18306ED1131}" destId="{429B882B-9C86-4E8A-ADE2-DEF8B3902295}" srcOrd="1" destOrd="0" parTransId="{AF52EE7E-2F3E-4434-8743-22AE41155226}" sibTransId="{E639DAEF-DDCB-41BF-8CDA-CAC640AD348E}"/>
    <dgm:cxn modelId="{D512DB45-0AB8-40F1-88BF-DA662AE19881}" type="presOf" srcId="{FDBA879B-22A4-48E1-99F3-F18306ED1131}" destId="{CF2FA7B7-F6B1-4458-A9F3-FE724E2C9FC3}" srcOrd="0" destOrd="0" presId="urn:microsoft.com/office/officeart/2005/8/layout/lProcess3"/>
    <dgm:cxn modelId="{F7E7997A-A254-479A-B93A-FF926A5C8B59}" type="presOf" srcId="{429B882B-9C86-4E8A-ADE2-DEF8B3902295}" destId="{E5EB3C86-82D0-4C5C-8064-DA63123325E8}" srcOrd="0" destOrd="0" presId="urn:microsoft.com/office/officeart/2005/8/layout/lProcess3"/>
    <dgm:cxn modelId="{9A43E0EA-B0F5-487A-B8F4-B7BCCBDC8C12}" type="presOf" srcId="{CE47F861-1DA2-4895-ADCA-2619B06FB070}" destId="{928C6E47-5DD7-4CFD-8E13-5905FBD5F816}" srcOrd="0" destOrd="0" presId="urn:microsoft.com/office/officeart/2005/8/layout/lProcess3"/>
    <dgm:cxn modelId="{8CFDBDFC-B60A-4B5F-9009-BB27CE2217E5}" srcId="{FDBA879B-22A4-48E1-99F3-F18306ED1131}" destId="{CE47F861-1DA2-4895-ADCA-2619B06FB070}" srcOrd="0" destOrd="0" parTransId="{BA9C3380-7DD6-4E38-8401-14CFF940A58A}" sibTransId="{BDE13CB9-5A29-4FED-A348-D899EA17B4F7}"/>
    <dgm:cxn modelId="{E51120D5-C181-4240-9548-28F93BD39E63}" type="presParOf" srcId="{CF2FA7B7-F6B1-4458-A9F3-FE724E2C9FC3}" destId="{1F712826-3BA4-4F44-90DC-13EB703641C8}" srcOrd="0" destOrd="0" presId="urn:microsoft.com/office/officeart/2005/8/layout/lProcess3"/>
    <dgm:cxn modelId="{BC7778F6-03E1-43C0-B8E2-8AAFB690B487}" type="presParOf" srcId="{1F712826-3BA4-4F44-90DC-13EB703641C8}" destId="{928C6E47-5DD7-4CFD-8E13-5905FBD5F816}" srcOrd="0" destOrd="0" presId="urn:microsoft.com/office/officeart/2005/8/layout/lProcess3"/>
    <dgm:cxn modelId="{B84B14D2-6B7C-43AA-8464-969A14F9D827}" type="presParOf" srcId="{CF2FA7B7-F6B1-4458-A9F3-FE724E2C9FC3}" destId="{7718195C-210E-434B-8CF8-9E225910A886}" srcOrd="1" destOrd="0" presId="urn:microsoft.com/office/officeart/2005/8/layout/lProcess3"/>
    <dgm:cxn modelId="{4C291F6E-D697-4D0F-8676-8E006EAA8BF0}" type="presParOf" srcId="{CF2FA7B7-F6B1-4458-A9F3-FE724E2C9FC3}" destId="{3B43F41B-6CF8-464C-87AD-736D6E44B044}" srcOrd="2" destOrd="0" presId="urn:microsoft.com/office/officeart/2005/8/layout/lProcess3"/>
    <dgm:cxn modelId="{07300C6D-F5F2-495B-B50E-9830B62ABBA8}" type="presParOf" srcId="{3B43F41B-6CF8-464C-87AD-736D6E44B044}" destId="{E5EB3C86-82D0-4C5C-8064-DA63123325E8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282FA6DE-DCF1-4E48-BBB4-001F624B6820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3710879-BC02-489F-B1CF-7B2CBA9E0411}">
      <dgm:prSet/>
      <dgm:spPr/>
      <dgm:t>
        <a:bodyPr/>
        <a:lstStyle/>
        <a:p>
          <a:r>
            <a:rPr lang="en-US" dirty="0"/>
            <a:t>Increased complexity, risk adding in “noise”</a:t>
          </a:r>
        </a:p>
      </dgm:t>
    </dgm:pt>
    <dgm:pt modelId="{F5C392D1-22B7-4048-9384-922A7D0C52D8}" type="parTrans" cxnId="{ACFB8E39-FEC8-4F34-9A99-0F49308B55F5}">
      <dgm:prSet/>
      <dgm:spPr/>
      <dgm:t>
        <a:bodyPr/>
        <a:lstStyle/>
        <a:p>
          <a:endParaRPr lang="en-US"/>
        </a:p>
      </dgm:t>
    </dgm:pt>
    <dgm:pt modelId="{684C8BA1-B339-4FB3-AD28-37EABAF24859}" type="sibTrans" cxnId="{ACFB8E39-FEC8-4F34-9A99-0F49308B55F5}">
      <dgm:prSet/>
      <dgm:spPr/>
      <dgm:t>
        <a:bodyPr/>
        <a:lstStyle/>
        <a:p>
          <a:endParaRPr lang="en-US"/>
        </a:p>
      </dgm:t>
    </dgm:pt>
    <dgm:pt modelId="{CC7FBC0D-E544-4856-A206-59789DBF88D9}">
      <dgm:prSet/>
      <dgm:spPr/>
      <dgm:t>
        <a:bodyPr/>
        <a:lstStyle/>
        <a:p>
          <a:r>
            <a:rPr lang="en-US" dirty="0"/>
            <a:t>Mathematical complexity, harder to interpret coefficients</a:t>
          </a:r>
        </a:p>
      </dgm:t>
    </dgm:pt>
    <dgm:pt modelId="{02BC332B-BE34-4CE3-BCAC-9BFCCDA1FA64}" type="parTrans" cxnId="{20857590-8560-4AB8-B198-629EFDED06EB}">
      <dgm:prSet/>
      <dgm:spPr/>
      <dgm:t>
        <a:bodyPr/>
        <a:lstStyle/>
        <a:p>
          <a:endParaRPr lang="en-US"/>
        </a:p>
      </dgm:t>
    </dgm:pt>
    <dgm:pt modelId="{5C9FFAC7-1D01-495F-BF49-A35F6AB8C30F}" type="sibTrans" cxnId="{20857590-8560-4AB8-B198-629EFDED06EB}">
      <dgm:prSet/>
      <dgm:spPr/>
      <dgm:t>
        <a:bodyPr/>
        <a:lstStyle/>
        <a:p>
          <a:endParaRPr lang="en-US"/>
        </a:p>
      </dgm:t>
    </dgm:pt>
    <dgm:pt modelId="{A2E1AEE0-6660-4485-A033-9BE123204F2A}" type="pres">
      <dgm:prSet presAssocID="{282FA6DE-DCF1-4E48-BBB4-001F624B6820}" presName="linear" presStyleCnt="0">
        <dgm:presLayoutVars>
          <dgm:animLvl val="lvl"/>
          <dgm:resizeHandles val="exact"/>
        </dgm:presLayoutVars>
      </dgm:prSet>
      <dgm:spPr/>
    </dgm:pt>
    <dgm:pt modelId="{7AA8BF53-4EF1-4F29-BF79-CB1E176E564E}" type="pres">
      <dgm:prSet presAssocID="{93710879-BC02-489F-B1CF-7B2CBA9E0411}" presName="parentText" presStyleLbl="node1" presStyleIdx="0" presStyleCnt="2" custLinFactY="-11285" custLinFactNeighborX="-61" custLinFactNeighborY="-100000">
        <dgm:presLayoutVars>
          <dgm:chMax val="0"/>
          <dgm:bulletEnabled val="1"/>
        </dgm:presLayoutVars>
      </dgm:prSet>
      <dgm:spPr/>
    </dgm:pt>
    <dgm:pt modelId="{F5F309AA-3645-4719-ACD7-B3B087B82A84}" type="pres">
      <dgm:prSet presAssocID="{684C8BA1-B339-4FB3-AD28-37EABAF24859}" presName="spacer" presStyleCnt="0"/>
      <dgm:spPr/>
    </dgm:pt>
    <dgm:pt modelId="{FE744336-AA99-44DD-B09A-A8A246A5D130}" type="pres">
      <dgm:prSet presAssocID="{CC7FBC0D-E544-4856-A206-59789DBF88D9}" presName="parentText" presStyleLbl="node1" presStyleIdx="1" presStyleCnt="2" custLinFactY="17552" custLinFactNeighborX="-1470" custLinFactNeighborY="100000">
        <dgm:presLayoutVars>
          <dgm:chMax val="0"/>
          <dgm:bulletEnabled val="1"/>
        </dgm:presLayoutVars>
      </dgm:prSet>
      <dgm:spPr/>
    </dgm:pt>
  </dgm:ptLst>
  <dgm:cxnLst>
    <dgm:cxn modelId="{255DD534-F0A8-4128-8046-C2A581A3A5E5}" type="presOf" srcId="{282FA6DE-DCF1-4E48-BBB4-001F624B6820}" destId="{A2E1AEE0-6660-4485-A033-9BE123204F2A}" srcOrd="0" destOrd="0" presId="urn:microsoft.com/office/officeart/2005/8/layout/vList2"/>
    <dgm:cxn modelId="{ACFB8E39-FEC8-4F34-9A99-0F49308B55F5}" srcId="{282FA6DE-DCF1-4E48-BBB4-001F624B6820}" destId="{93710879-BC02-489F-B1CF-7B2CBA9E0411}" srcOrd="0" destOrd="0" parTransId="{F5C392D1-22B7-4048-9384-922A7D0C52D8}" sibTransId="{684C8BA1-B339-4FB3-AD28-37EABAF24859}"/>
    <dgm:cxn modelId="{C4697B68-2FDC-428D-B474-12C1A3ADD3BF}" type="presOf" srcId="{93710879-BC02-489F-B1CF-7B2CBA9E0411}" destId="{7AA8BF53-4EF1-4F29-BF79-CB1E176E564E}" srcOrd="0" destOrd="0" presId="urn:microsoft.com/office/officeart/2005/8/layout/vList2"/>
    <dgm:cxn modelId="{20857590-8560-4AB8-B198-629EFDED06EB}" srcId="{282FA6DE-DCF1-4E48-BBB4-001F624B6820}" destId="{CC7FBC0D-E544-4856-A206-59789DBF88D9}" srcOrd="1" destOrd="0" parTransId="{02BC332B-BE34-4CE3-BCAC-9BFCCDA1FA64}" sibTransId="{5C9FFAC7-1D01-495F-BF49-A35F6AB8C30F}"/>
    <dgm:cxn modelId="{C5B219A7-4D50-4A8D-8584-9FEC26537D97}" type="presOf" srcId="{CC7FBC0D-E544-4856-A206-59789DBF88D9}" destId="{FE744336-AA99-44DD-B09A-A8A246A5D130}" srcOrd="0" destOrd="0" presId="urn:microsoft.com/office/officeart/2005/8/layout/vList2"/>
    <dgm:cxn modelId="{0EA2C61E-CC85-4612-8636-6F1554AE31EE}" type="presParOf" srcId="{A2E1AEE0-6660-4485-A033-9BE123204F2A}" destId="{7AA8BF53-4EF1-4F29-BF79-CB1E176E564E}" srcOrd="0" destOrd="0" presId="urn:microsoft.com/office/officeart/2005/8/layout/vList2"/>
    <dgm:cxn modelId="{28A33233-7975-4E12-8000-6C723C4ADB2D}" type="presParOf" srcId="{A2E1AEE0-6660-4485-A033-9BE123204F2A}" destId="{F5F309AA-3645-4719-ACD7-B3B087B82A84}" srcOrd="1" destOrd="0" presId="urn:microsoft.com/office/officeart/2005/8/layout/vList2"/>
    <dgm:cxn modelId="{8DAF6D71-A64B-4DE9-8F4A-A29E3F8D29E7}" type="presParOf" srcId="{A2E1AEE0-6660-4485-A033-9BE123204F2A}" destId="{FE744336-AA99-44DD-B09A-A8A246A5D130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E068E6A4-C963-4508-B82D-3F1C65DC0FE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A13F8CD-3FB9-492E-AD9A-59D45630C2B0}">
      <dgm:prSet/>
      <dgm:spPr/>
      <dgm:t>
        <a:bodyPr/>
        <a:lstStyle/>
        <a:p>
          <a:r>
            <a:rPr lang="en-US" dirty="0"/>
            <a:t>Model v1: </a:t>
          </a:r>
        </a:p>
      </dgm:t>
    </dgm:pt>
    <dgm:pt modelId="{9049EA36-E425-4341-B60A-ECC2D8600F20}" type="parTrans" cxnId="{9A9A718E-39E7-4248-91AC-FB383873D7C7}">
      <dgm:prSet/>
      <dgm:spPr/>
      <dgm:t>
        <a:bodyPr/>
        <a:lstStyle/>
        <a:p>
          <a:endParaRPr lang="en-US"/>
        </a:p>
      </dgm:t>
    </dgm:pt>
    <dgm:pt modelId="{5203197D-1FCF-4B0C-B903-B8876234D886}" type="sibTrans" cxnId="{9A9A718E-39E7-4248-91AC-FB383873D7C7}">
      <dgm:prSet/>
      <dgm:spPr/>
      <dgm:t>
        <a:bodyPr/>
        <a:lstStyle/>
        <a:p>
          <a:endParaRPr lang="en-US"/>
        </a:p>
      </dgm:t>
    </dgm:pt>
    <dgm:pt modelId="{AE8723EE-4434-408E-BEB9-38CBCCF14C05}">
      <dgm:prSet/>
      <dgm:spPr/>
      <dgm:t>
        <a:bodyPr/>
        <a:lstStyle/>
        <a:p>
          <a:r>
            <a:rPr lang="en-US" dirty="0"/>
            <a:t>Linear regression with four features</a:t>
          </a:r>
        </a:p>
      </dgm:t>
    </dgm:pt>
    <dgm:pt modelId="{479FC982-88CE-4FB4-912A-31195BB20E58}" type="parTrans" cxnId="{0BF1B3EB-F63B-4F72-83D3-2F8D24FF7706}">
      <dgm:prSet/>
      <dgm:spPr/>
      <dgm:t>
        <a:bodyPr/>
        <a:lstStyle/>
        <a:p>
          <a:endParaRPr lang="en-US"/>
        </a:p>
      </dgm:t>
    </dgm:pt>
    <dgm:pt modelId="{D057864B-6C20-4DC3-B223-3702AC8792F1}" type="sibTrans" cxnId="{0BF1B3EB-F63B-4F72-83D3-2F8D24FF7706}">
      <dgm:prSet/>
      <dgm:spPr/>
      <dgm:t>
        <a:bodyPr/>
        <a:lstStyle/>
        <a:p>
          <a:endParaRPr lang="en-US"/>
        </a:p>
      </dgm:t>
    </dgm:pt>
    <dgm:pt modelId="{CD459B32-4508-4FD4-BCF5-EDF644B76C02}">
      <dgm:prSet/>
      <dgm:spPr/>
      <dgm:t>
        <a:bodyPr/>
        <a:lstStyle/>
        <a:p>
          <a:r>
            <a:rPr lang="en-US"/>
            <a:t>Easy to interpret</a:t>
          </a:r>
        </a:p>
      </dgm:t>
    </dgm:pt>
    <dgm:pt modelId="{49EECDD9-7925-4434-BF1F-2C203D65AAA3}" type="parTrans" cxnId="{F564A879-EE2E-462D-A802-B3EB90F97C86}">
      <dgm:prSet/>
      <dgm:spPr/>
      <dgm:t>
        <a:bodyPr/>
        <a:lstStyle/>
        <a:p>
          <a:endParaRPr lang="en-US"/>
        </a:p>
      </dgm:t>
    </dgm:pt>
    <dgm:pt modelId="{D5CD4ACD-937C-489A-9EAE-81E1FAF0B571}" type="sibTrans" cxnId="{F564A879-EE2E-462D-A802-B3EB90F97C86}">
      <dgm:prSet/>
      <dgm:spPr/>
      <dgm:t>
        <a:bodyPr/>
        <a:lstStyle/>
        <a:p>
          <a:endParaRPr lang="en-US"/>
        </a:p>
      </dgm:t>
    </dgm:pt>
    <dgm:pt modelId="{AEA69C14-2B5A-4BC5-96D2-B7323F045A5B}">
      <dgm:prSet/>
      <dgm:spPr/>
      <dgm:t>
        <a:bodyPr/>
        <a:lstStyle/>
        <a:p>
          <a:r>
            <a:rPr lang="en-US"/>
            <a:t>Lower accuracy</a:t>
          </a:r>
        </a:p>
      </dgm:t>
    </dgm:pt>
    <dgm:pt modelId="{68EEF24F-7E56-4647-BD75-E228A433A109}" type="parTrans" cxnId="{2B45ADE3-BB0F-4823-9782-9709A2386987}">
      <dgm:prSet/>
      <dgm:spPr/>
      <dgm:t>
        <a:bodyPr/>
        <a:lstStyle/>
        <a:p>
          <a:endParaRPr lang="en-US"/>
        </a:p>
      </dgm:t>
    </dgm:pt>
    <dgm:pt modelId="{A789A56E-C046-4EB0-8BA2-6869780EBBC7}" type="sibTrans" cxnId="{2B45ADE3-BB0F-4823-9782-9709A2386987}">
      <dgm:prSet/>
      <dgm:spPr/>
      <dgm:t>
        <a:bodyPr/>
        <a:lstStyle/>
        <a:p>
          <a:endParaRPr lang="en-US"/>
        </a:p>
      </dgm:t>
    </dgm:pt>
    <dgm:pt modelId="{D734646B-5C7F-4AA9-AB8D-350A1CC62741}">
      <dgm:prSet/>
      <dgm:spPr/>
      <dgm:t>
        <a:bodyPr/>
        <a:lstStyle/>
        <a:p>
          <a:r>
            <a:rPr lang="en-US"/>
            <a:t>Model v2: </a:t>
          </a:r>
        </a:p>
      </dgm:t>
    </dgm:pt>
    <dgm:pt modelId="{1153264B-9E5D-405E-A5FE-762DE598AC70}" type="parTrans" cxnId="{B7360CB2-268E-49F9-8712-B60829302157}">
      <dgm:prSet/>
      <dgm:spPr/>
      <dgm:t>
        <a:bodyPr/>
        <a:lstStyle/>
        <a:p>
          <a:endParaRPr lang="en-US"/>
        </a:p>
      </dgm:t>
    </dgm:pt>
    <dgm:pt modelId="{F8D999E5-128A-4ECA-8685-D07A15D68A6E}" type="sibTrans" cxnId="{B7360CB2-268E-49F9-8712-B60829302157}">
      <dgm:prSet/>
      <dgm:spPr/>
      <dgm:t>
        <a:bodyPr/>
        <a:lstStyle/>
        <a:p>
          <a:endParaRPr lang="en-US"/>
        </a:p>
      </dgm:t>
    </dgm:pt>
    <dgm:pt modelId="{D2BA8CB7-3184-45AE-9D50-314D384DD456}">
      <dgm:prSet/>
      <dgm:spPr/>
      <dgm:t>
        <a:bodyPr/>
        <a:lstStyle/>
        <a:p>
          <a:r>
            <a:rPr lang="en-US"/>
            <a:t>Uses polynomial features to improve upon Model v1</a:t>
          </a:r>
        </a:p>
      </dgm:t>
    </dgm:pt>
    <dgm:pt modelId="{AA7BD7BE-DFBE-4D5F-B5A6-A9FEA17B174D}" type="parTrans" cxnId="{17D52D92-DE3D-4B92-8236-E1A259302B2B}">
      <dgm:prSet/>
      <dgm:spPr/>
      <dgm:t>
        <a:bodyPr/>
        <a:lstStyle/>
        <a:p>
          <a:endParaRPr lang="en-US"/>
        </a:p>
      </dgm:t>
    </dgm:pt>
    <dgm:pt modelId="{F9D1BFC0-1BA1-4467-B7DB-CACDB439067D}" type="sibTrans" cxnId="{17D52D92-DE3D-4B92-8236-E1A259302B2B}">
      <dgm:prSet/>
      <dgm:spPr/>
      <dgm:t>
        <a:bodyPr/>
        <a:lstStyle/>
        <a:p>
          <a:endParaRPr lang="en-US"/>
        </a:p>
      </dgm:t>
    </dgm:pt>
    <dgm:pt modelId="{2720FFEB-96D2-4EEA-99C1-B5D34E9D1E32}">
      <dgm:prSet/>
      <dgm:spPr/>
      <dgm:t>
        <a:bodyPr/>
        <a:lstStyle/>
        <a:p>
          <a:r>
            <a:rPr lang="en-US"/>
            <a:t>Retains advantages of Model v1</a:t>
          </a:r>
        </a:p>
      </dgm:t>
    </dgm:pt>
    <dgm:pt modelId="{0D73949C-6698-471A-8A0A-EA85FEFA3DF7}" type="parTrans" cxnId="{00B4D881-31D2-4DD7-B585-7337D0A5AB19}">
      <dgm:prSet/>
      <dgm:spPr/>
      <dgm:t>
        <a:bodyPr/>
        <a:lstStyle/>
        <a:p>
          <a:endParaRPr lang="en-US"/>
        </a:p>
      </dgm:t>
    </dgm:pt>
    <dgm:pt modelId="{965F9ECB-8AE0-4B3C-84F1-52C3DBB823C3}" type="sibTrans" cxnId="{00B4D881-31D2-4DD7-B585-7337D0A5AB19}">
      <dgm:prSet/>
      <dgm:spPr/>
      <dgm:t>
        <a:bodyPr/>
        <a:lstStyle/>
        <a:p>
          <a:endParaRPr lang="en-US"/>
        </a:p>
      </dgm:t>
    </dgm:pt>
    <dgm:pt modelId="{DCF38E62-92A7-47E7-909F-4C951A4EFF86}">
      <dgm:prSet/>
      <dgm:spPr/>
      <dgm:t>
        <a:bodyPr/>
        <a:lstStyle/>
        <a:p>
          <a:r>
            <a:rPr lang="en-US"/>
            <a:t>Possible Future Improvements</a:t>
          </a:r>
        </a:p>
      </dgm:t>
    </dgm:pt>
    <dgm:pt modelId="{0AC73FCC-B978-40CE-AD21-CBCE0028F365}" type="parTrans" cxnId="{C9174D64-E88E-4A23-BFA1-F66A9EC7FA0E}">
      <dgm:prSet/>
      <dgm:spPr/>
      <dgm:t>
        <a:bodyPr/>
        <a:lstStyle/>
        <a:p>
          <a:endParaRPr lang="en-US"/>
        </a:p>
      </dgm:t>
    </dgm:pt>
    <dgm:pt modelId="{445A0BE4-41BB-47E2-967A-256A011B39D7}" type="sibTrans" cxnId="{C9174D64-E88E-4A23-BFA1-F66A9EC7FA0E}">
      <dgm:prSet/>
      <dgm:spPr/>
      <dgm:t>
        <a:bodyPr/>
        <a:lstStyle/>
        <a:p>
          <a:endParaRPr lang="en-US"/>
        </a:p>
      </dgm:t>
    </dgm:pt>
    <dgm:pt modelId="{F8260F05-56A4-4813-B687-41036C43D687}">
      <dgm:prSet/>
      <dgm:spPr/>
      <dgm:t>
        <a:bodyPr/>
        <a:lstStyle/>
        <a:p>
          <a:r>
            <a:rPr lang="en-US" dirty="0"/>
            <a:t>Use more features</a:t>
          </a:r>
        </a:p>
      </dgm:t>
    </dgm:pt>
    <dgm:pt modelId="{4038970E-01CF-431F-AC02-6D3F2AC7B0A9}" type="parTrans" cxnId="{C105E657-068F-46D1-A5DB-F6852DDD4BBC}">
      <dgm:prSet/>
      <dgm:spPr/>
      <dgm:t>
        <a:bodyPr/>
        <a:lstStyle/>
        <a:p>
          <a:endParaRPr lang="en-US"/>
        </a:p>
      </dgm:t>
    </dgm:pt>
    <dgm:pt modelId="{FD4B9BF7-7D41-48B6-A069-FAD193F60688}" type="sibTrans" cxnId="{C105E657-068F-46D1-A5DB-F6852DDD4BBC}">
      <dgm:prSet/>
      <dgm:spPr/>
      <dgm:t>
        <a:bodyPr/>
        <a:lstStyle/>
        <a:p>
          <a:endParaRPr lang="en-US"/>
        </a:p>
      </dgm:t>
    </dgm:pt>
    <dgm:pt modelId="{41E1EBAE-3825-4B69-86CD-75D6745538B6}">
      <dgm:prSet/>
      <dgm:spPr/>
      <dgm:t>
        <a:bodyPr/>
        <a:lstStyle/>
        <a:p>
          <a:r>
            <a:rPr lang="en-US" dirty="0"/>
            <a:t>Use more mathematically complex methods</a:t>
          </a:r>
        </a:p>
      </dgm:t>
    </dgm:pt>
    <dgm:pt modelId="{39EF7D27-B933-4A26-991E-C56BE143AB5E}" type="parTrans" cxnId="{962CE3D0-D1C8-48AD-96E6-55B8F82BC6CB}">
      <dgm:prSet/>
      <dgm:spPr/>
      <dgm:t>
        <a:bodyPr/>
        <a:lstStyle/>
        <a:p>
          <a:endParaRPr lang="en-US"/>
        </a:p>
      </dgm:t>
    </dgm:pt>
    <dgm:pt modelId="{65199125-E3C8-4E6A-8379-817F8DC3BBEB}" type="sibTrans" cxnId="{962CE3D0-D1C8-48AD-96E6-55B8F82BC6CB}">
      <dgm:prSet/>
      <dgm:spPr/>
      <dgm:t>
        <a:bodyPr/>
        <a:lstStyle/>
        <a:p>
          <a:endParaRPr lang="en-US"/>
        </a:p>
      </dgm:t>
    </dgm:pt>
    <dgm:pt modelId="{7BD57DC3-34B1-4DE0-A624-C4065CFE4F8E}" type="pres">
      <dgm:prSet presAssocID="{E068E6A4-C963-4508-B82D-3F1C65DC0FEF}" presName="linear" presStyleCnt="0">
        <dgm:presLayoutVars>
          <dgm:animLvl val="lvl"/>
          <dgm:resizeHandles val="exact"/>
        </dgm:presLayoutVars>
      </dgm:prSet>
      <dgm:spPr/>
    </dgm:pt>
    <dgm:pt modelId="{7502445F-0552-4702-B09C-A3B85DB9A049}" type="pres">
      <dgm:prSet presAssocID="{5A13F8CD-3FB9-492E-AD9A-59D45630C2B0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C6388E10-9B38-4ADB-8049-BA5E74328578}" type="pres">
      <dgm:prSet presAssocID="{5A13F8CD-3FB9-492E-AD9A-59D45630C2B0}" presName="childText" presStyleLbl="revTx" presStyleIdx="0" presStyleCnt="3">
        <dgm:presLayoutVars>
          <dgm:bulletEnabled val="1"/>
        </dgm:presLayoutVars>
      </dgm:prSet>
      <dgm:spPr/>
    </dgm:pt>
    <dgm:pt modelId="{43D46917-46A9-4B9E-A016-11A253019176}" type="pres">
      <dgm:prSet presAssocID="{D734646B-5C7F-4AA9-AB8D-350A1CC62741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643F22DB-3E50-413F-8671-0C220C4B392D}" type="pres">
      <dgm:prSet presAssocID="{D734646B-5C7F-4AA9-AB8D-350A1CC62741}" presName="childText" presStyleLbl="revTx" presStyleIdx="1" presStyleCnt="3">
        <dgm:presLayoutVars>
          <dgm:bulletEnabled val="1"/>
        </dgm:presLayoutVars>
      </dgm:prSet>
      <dgm:spPr/>
    </dgm:pt>
    <dgm:pt modelId="{A8419D2E-1352-4E6B-9465-92F7ED59C793}" type="pres">
      <dgm:prSet presAssocID="{DCF38E62-92A7-47E7-909F-4C951A4EFF86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C1DC4024-19FB-427B-A0B3-86D8B7BDE835}" type="pres">
      <dgm:prSet presAssocID="{DCF38E62-92A7-47E7-909F-4C951A4EFF86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B7CBC90A-5872-4464-8DB6-F967F923C7AB}" type="presOf" srcId="{41E1EBAE-3825-4B69-86CD-75D6745538B6}" destId="{C1DC4024-19FB-427B-A0B3-86D8B7BDE835}" srcOrd="0" destOrd="1" presId="urn:microsoft.com/office/officeart/2005/8/layout/vList2"/>
    <dgm:cxn modelId="{55C6A326-E093-454E-92A8-D306D7C8AD32}" type="presOf" srcId="{F8260F05-56A4-4813-B687-41036C43D687}" destId="{C1DC4024-19FB-427B-A0B3-86D8B7BDE835}" srcOrd="0" destOrd="0" presId="urn:microsoft.com/office/officeart/2005/8/layout/vList2"/>
    <dgm:cxn modelId="{FC95C226-62EE-4CFE-8D5B-2E239DA1D0FF}" type="presOf" srcId="{D734646B-5C7F-4AA9-AB8D-350A1CC62741}" destId="{43D46917-46A9-4B9E-A016-11A253019176}" srcOrd="0" destOrd="0" presId="urn:microsoft.com/office/officeart/2005/8/layout/vList2"/>
    <dgm:cxn modelId="{857F7A35-8B99-4591-A6B8-E61C94726BC2}" type="presOf" srcId="{AE8723EE-4434-408E-BEB9-38CBCCF14C05}" destId="{C6388E10-9B38-4ADB-8049-BA5E74328578}" srcOrd="0" destOrd="0" presId="urn:microsoft.com/office/officeart/2005/8/layout/vList2"/>
    <dgm:cxn modelId="{F5EC3564-14ED-4350-BDCF-C8FA1C975CBC}" type="presOf" srcId="{DCF38E62-92A7-47E7-909F-4C951A4EFF86}" destId="{A8419D2E-1352-4E6B-9465-92F7ED59C793}" srcOrd="0" destOrd="0" presId="urn:microsoft.com/office/officeart/2005/8/layout/vList2"/>
    <dgm:cxn modelId="{C9174D64-E88E-4A23-BFA1-F66A9EC7FA0E}" srcId="{E068E6A4-C963-4508-B82D-3F1C65DC0FEF}" destId="{DCF38E62-92A7-47E7-909F-4C951A4EFF86}" srcOrd="2" destOrd="0" parTransId="{0AC73FCC-B978-40CE-AD21-CBCE0028F365}" sibTransId="{445A0BE4-41BB-47E2-967A-256A011B39D7}"/>
    <dgm:cxn modelId="{7E3EAF74-EB76-4C35-8A7E-EA2AE6A147DA}" type="presOf" srcId="{D2BA8CB7-3184-45AE-9D50-314D384DD456}" destId="{643F22DB-3E50-413F-8671-0C220C4B392D}" srcOrd="0" destOrd="0" presId="urn:microsoft.com/office/officeart/2005/8/layout/vList2"/>
    <dgm:cxn modelId="{C105E657-068F-46D1-A5DB-F6852DDD4BBC}" srcId="{DCF38E62-92A7-47E7-909F-4C951A4EFF86}" destId="{F8260F05-56A4-4813-B687-41036C43D687}" srcOrd="0" destOrd="0" parTransId="{4038970E-01CF-431F-AC02-6D3F2AC7B0A9}" sibTransId="{FD4B9BF7-7D41-48B6-A069-FAD193F60688}"/>
    <dgm:cxn modelId="{F564A879-EE2E-462D-A802-B3EB90F97C86}" srcId="{5A13F8CD-3FB9-492E-AD9A-59D45630C2B0}" destId="{CD459B32-4508-4FD4-BCF5-EDF644B76C02}" srcOrd="1" destOrd="0" parTransId="{49EECDD9-7925-4434-BF1F-2C203D65AAA3}" sibTransId="{D5CD4ACD-937C-489A-9EAE-81E1FAF0B571}"/>
    <dgm:cxn modelId="{00B4D881-31D2-4DD7-B585-7337D0A5AB19}" srcId="{D734646B-5C7F-4AA9-AB8D-350A1CC62741}" destId="{2720FFEB-96D2-4EEA-99C1-B5D34E9D1E32}" srcOrd="1" destOrd="0" parTransId="{0D73949C-6698-471A-8A0A-EA85FEFA3DF7}" sibTransId="{965F9ECB-8AE0-4B3C-84F1-52C3DBB823C3}"/>
    <dgm:cxn modelId="{9A9A718E-39E7-4248-91AC-FB383873D7C7}" srcId="{E068E6A4-C963-4508-B82D-3F1C65DC0FEF}" destId="{5A13F8CD-3FB9-492E-AD9A-59D45630C2B0}" srcOrd="0" destOrd="0" parTransId="{9049EA36-E425-4341-B60A-ECC2D8600F20}" sibTransId="{5203197D-1FCF-4B0C-B903-B8876234D886}"/>
    <dgm:cxn modelId="{17D52D92-DE3D-4B92-8236-E1A259302B2B}" srcId="{D734646B-5C7F-4AA9-AB8D-350A1CC62741}" destId="{D2BA8CB7-3184-45AE-9D50-314D384DD456}" srcOrd="0" destOrd="0" parTransId="{AA7BD7BE-DFBE-4D5F-B5A6-A9FEA17B174D}" sibTransId="{F9D1BFC0-1BA1-4467-B7DB-CACDB439067D}"/>
    <dgm:cxn modelId="{724F86A4-0DF5-41A0-B906-E26786AF4419}" type="presOf" srcId="{AEA69C14-2B5A-4BC5-96D2-B7323F045A5B}" destId="{C6388E10-9B38-4ADB-8049-BA5E74328578}" srcOrd="0" destOrd="2" presId="urn:microsoft.com/office/officeart/2005/8/layout/vList2"/>
    <dgm:cxn modelId="{B7360CB2-268E-49F9-8712-B60829302157}" srcId="{E068E6A4-C963-4508-B82D-3F1C65DC0FEF}" destId="{D734646B-5C7F-4AA9-AB8D-350A1CC62741}" srcOrd="1" destOrd="0" parTransId="{1153264B-9E5D-405E-A5FE-762DE598AC70}" sibTransId="{F8D999E5-128A-4ECA-8685-D07A15D68A6E}"/>
    <dgm:cxn modelId="{1F81A1C4-E787-481D-9096-9154133D84C1}" type="presOf" srcId="{2720FFEB-96D2-4EEA-99C1-B5D34E9D1E32}" destId="{643F22DB-3E50-413F-8671-0C220C4B392D}" srcOrd="0" destOrd="1" presId="urn:microsoft.com/office/officeart/2005/8/layout/vList2"/>
    <dgm:cxn modelId="{962CE3D0-D1C8-48AD-96E6-55B8F82BC6CB}" srcId="{DCF38E62-92A7-47E7-909F-4C951A4EFF86}" destId="{41E1EBAE-3825-4B69-86CD-75D6745538B6}" srcOrd="1" destOrd="0" parTransId="{39EF7D27-B933-4A26-991E-C56BE143AB5E}" sibTransId="{65199125-E3C8-4E6A-8379-817F8DC3BBEB}"/>
    <dgm:cxn modelId="{409047D1-16D0-4FB1-B1E1-E218C92FB582}" type="presOf" srcId="{E068E6A4-C963-4508-B82D-3F1C65DC0FEF}" destId="{7BD57DC3-34B1-4DE0-A624-C4065CFE4F8E}" srcOrd="0" destOrd="0" presId="urn:microsoft.com/office/officeart/2005/8/layout/vList2"/>
    <dgm:cxn modelId="{014CB9DF-81ED-4873-9F88-4F90FE2DC247}" type="presOf" srcId="{5A13F8CD-3FB9-492E-AD9A-59D45630C2B0}" destId="{7502445F-0552-4702-B09C-A3B85DB9A049}" srcOrd="0" destOrd="0" presId="urn:microsoft.com/office/officeart/2005/8/layout/vList2"/>
    <dgm:cxn modelId="{CDD505E3-32C0-422D-9238-F2FBBFF40141}" type="presOf" srcId="{CD459B32-4508-4FD4-BCF5-EDF644B76C02}" destId="{C6388E10-9B38-4ADB-8049-BA5E74328578}" srcOrd="0" destOrd="1" presId="urn:microsoft.com/office/officeart/2005/8/layout/vList2"/>
    <dgm:cxn modelId="{2B45ADE3-BB0F-4823-9782-9709A2386987}" srcId="{5A13F8CD-3FB9-492E-AD9A-59D45630C2B0}" destId="{AEA69C14-2B5A-4BC5-96D2-B7323F045A5B}" srcOrd="2" destOrd="0" parTransId="{68EEF24F-7E56-4647-BD75-E228A433A109}" sibTransId="{A789A56E-C046-4EB0-8BA2-6869780EBBC7}"/>
    <dgm:cxn modelId="{0BF1B3EB-F63B-4F72-83D3-2F8D24FF7706}" srcId="{5A13F8CD-3FB9-492E-AD9A-59D45630C2B0}" destId="{AE8723EE-4434-408E-BEB9-38CBCCF14C05}" srcOrd="0" destOrd="0" parTransId="{479FC982-88CE-4FB4-912A-31195BB20E58}" sibTransId="{D057864B-6C20-4DC3-B223-3702AC8792F1}"/>
    <dgm:cxn modelId="{83D63CB6-3DC8-480F-9E7C-69773B8656FF}" type="presParOf" srcId="{7BD57DC3-34B1-4DE0-A624-C4065CFE4F8E}" destId="{7502445F-0552-4702-B09C-A3B85DB9A049}" srcOrd="0" destOrd="0" presId="urn:microsoft.com/office/officeart/2005/8/layout/vList2"/>
    <dgm:cxn modelId="{E095485F-9394-4329-9642-970E7AFEDA16}" type="presParOf" srcId="{7BD57DC3-34B1-4DE0-A624-C4065CFE4F8E}" destId="{C6388E10-9B38-4ADB-8049-BA5E74328578}" srcOrd="1" destOrd="0" presId="urn:microsoft.com/office/officeart/2005/8/layout/vList2"/>
    <dgm:cxn modelId="{A8F219A1-54B3-4363-89E2-F559CA4E5781}" type="presParOf" srcId="{7BD57DC3-34B1-4DE0-A624-C4065CFE4F8E}" destId="{43D46917-46A9-4B9E-A016-11A253019176}" srcOrd="2" destOrd="0" presId="urn:microsoft.com/office/officeart/2005/8/layout/vList2"/>
    <dgm:cxn modelId="{00342C37-5380-475A-99BF-98A9A8473FF7}" type="presParOf" srcId="{7BD57DC3-34B1-4DE0-A624-C4065CFE4F8E}" destId="{643F22DB-3E50-413F-8671-0C220C4B392D}" srcOrd="3" destOrd="0" presId="urn:microsoft.com/office/officeart/2005/8/layout/vList2"/>
    <dgm:cxn modelId="{FDC1E1A9-F407-452A-BFB2-4DE953DCB3F9}" type="presParOf" srcId="{7BD57DC3-34B1-4DE0-A624-C4065CFE4F8E}" destId="{A8419D2E-1352-4E6B-9465-92F7ED59C793}" srcOrd="4" destOrd="0" presId="urn:microsoft.com/office/officeart/2005/8/layout/vList2"/>
    <dgm:cxn modelId="{42E3FE00-889F-48B1-A90D-CBD32B74BA40}" type="presParOf" srcId="{7BD57DC3-34B1-4DE0-A624-C4065CFE4F8E}" destId="{C1DC4024-19FB-427B-A0B3-86D8B7BDE835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AD5E758-50E1-4990-8AE3-89BDA3E1F47F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57E70B0-ED4A-4043-84DB-C99B129A5B56}">
      <dgm:prSet/>
      <dgm:spPr/>
      <dgm:t>
        <a:bodyPr/>
        <a:lstStyle/>
        <a:p>
          <a:r>
            <a:rPr lang="en-US"/>
            <a:t>Year Built could be separated into three buckets:</a:t>
          </a:r>
        </a:p>
      </dgm:t>
    </dgm:pt>
    <dgm:pt modelId="{E1B50600-E41B-4437-9055-C552F9CECFDC}" type="parTrans" cxnId="{B18CF54E-F6DC-4463-8B7A-9452257A6E94}">
      <dgm:prSet/>
      <dgm:spPr/>
      <dgm:t>
        <a:bodyPr/>
        <a:lstStyle/>
        <a:p>
          <a:endParaRPr lang="en-US"/>
        </a:p>
      </dgm:t>
    </dgm:pt>
    <dgm:pt modelId="{D19A453A-09B0-49C7-A323-C66F18A5CAC3}" type="sibTrans" cxnId="{B18CF54E-F6DC-4463-8B7A-9452257A6E94}">
      <dgm:prSet/>
      <dgm:spPr/>
      <dgm:t>
        <a:bodyPr/>
        <a:lstStyle/>
        <a:p>
          <a:endParaRPr lang="en-US"/>
        </a:p>
      </dgm:t>
    </dgm:pt>
    <dgm:pt modelId="{9E4DE4E6-787F-406C-8A35-FEA422A1146F}">
      <dgm:prSet/>
      <dgm:spPr/>
      <dgm:t>
        <a:bodyPr/>
        <a:lstStyle/>
        <a:p>
          <a:r>
            <a:rPr lang="en-US"/>
            <a:t>1900-1950: Little correlation to price</a:t>
          </a:r>
        </a:p>
      </dgm:t>
    </dgm:pt>
    <dgm:pt modelId="{2F40CA30-F22A-4993-A869-7403C7E6ABA3}" type="parTrans" cxnId="{CF47BD0F-F484-4AB8-8736-C21B98FF541D}">
      <dgm:prSet/>
      <dgm:spPr/>
      <dgm:t>
        <a:bodyPr/>
        <a:lstStyle/>
        <a:p>
          <a:endParaRPr lang="en-US"/>
        </a:p>
      </dgm:t>
    </dgm:pt>
    <dgm:pt modelId="{4BD362F0-4FBF-4D35-BE45-B135F806531E}" type="sibTrans" cxnId="{CF47BD0F-F484-4AB8-8736-C21B98FF541D}">
      <dgm:prSet/>
      <dgm:spPr/>
      <dgm:t>
        <a:bodyPr/>
        <a:lstStyle/>
        <a:p>
          <a:endParaRPr lang="en-US"/>
        </a:p>
      </dgm:t>
    </dgm:pt>
    <dgm:pt modelId="{17CF1C86-40A9-40BB-A8AB-6EE5C82C4191}">
      <dgm:prSet/>
      <dgm:spPr/>
      <dgm:t>
        <a:bodyPr/>
        <a:lstStyle/>
        <a:p>
          <a:r>
            <a:rPr lang="en-US"/>
            <a:t>1950-2000: Positive Correlation</a:t>
          </a:r>
        </a:p>
      </dgm:t>
    </dgm:pt>
    <dgm:pt modelId="{6E75DD34-C778-4C38-BE19-62D8B2824D0B}" type="parTrans" cxnId="{C3D4EE4E-B946-4FEF-913D-CC8F15B08105}">
      <dgm:prSet/>
      <dgm:spPr/>
      <dgm:t>
        <a:bodyPr/>
        <a:lstStyle/>
        <a:p>
          <a:endParaRPr lang="en-US"/>
        </a:p>
      </dgm:t>
    </dgm:pt>
    <dgm:pt modelId="{092AB6A5-B551-4286-8DE1-D190B35EB9F9}" type="sibTrans" cxnId="{C3D4EE4E-B946-4FEF-913D-CC8F15B08105}">
      <dgm:prSet/>
      <dgm:spPr/>
      <dgm:t>
        <a:bodyPr/>
        <a:lstStyle/>
        <a:p>
          <a:endParaRPr lang="en-US"/>
        </a:p>
      </dgm:t>
    </dgm:pt>
    <dgm:pt modelId="{35B7E497-2FC4-4C8F-9676-CD1D328D51C6}">
      <dgm:prSet/>
      <dgm:spPr/>
      <dgm:t>
        <a:bodyPr/>
        <a:lstStyle/>
        <a:p>
          <a:r>
            <a:rPr lang="en-US" dirty="0"/>
            <a:t>2000-present: Little correlation</a:t>
          </a:r>
        </a:p>
      </dgm:t>
    </dgm:pt>
    <dgm:pt modelId="{C91C1D95-40DD-4AE5-9787-4F70FE95CEA6}" type="parTrans" cxnId="{B4258CF4-0112-4F0A-8DCA-FCF90D15AF0E}">
      <dgm:prSet/>
      <dgm:spPr/>
      <dgm:t>
        <a:bodyPr/>
        <a:lstStyle/>
        <a:p>
          <a:endParaRPr lang="en-US"/>
        </a:p>
      </dgm:t>
    </dgm:pt>
    <dgm:pt modelId="{1A0432EC-4F1A-4B6C-800D-EBD6454540D1}" type="sibTrans" cxnId="{B4258CF4-0112-4F0A-8DCA-FCF90D15AF0E}">
      <dgm:prSet/>
      <dgm:spPr/>
      <dgm:t>
        <a:bodyPr/>
        <a:lstStyle/>
        <a:p>
          <a:endParaRPr lang="en-US"/>
        </a:p>
      </dgm:t>
    </dgm:pt>
    <dgm:pt modelId="{862A0E03-41BE-42FE-B5BD-F8F8E5F29C37}">
      <dgm:prSet/>
      <dgm:spPr/>
      <dgm:t>
        <a:bodyPr/>
        <a:lstStyle/>
        <a:p>
          <a:r>
            <a:rPr lang="en-US" dirty="0"/>
            <a:t>For a linear model it’s best if our features have a linear relationship with price</a:t>
          </a:r>
        </a:p>
      </dgm:t>
    </dgm:pt>
    <dgm:pt modelId="{18707866-A5F8-428A-85C7-EBD3AFA370E2}" type="parTrans" cxnId="{AFABDD99-AC59-4E3F-96FE-CEC8C17D461E}">
      <dgm:prSet/>
      <dgm:spPr/>
      <dgm:t>
        <a:bodyPr/>
        <a:lstStyle/>
        <a:p>
          <a:endParaRPr lang="en-US"/>
        </a:p>
      </dgm:t>
    </dgm:pt>
    <dgm:pt modelId="{436B628F-76F7-435B-B6A7-F46338C3EB16}" type="sibTrans" cxnId="{AFABDD99-AC59-4E3F-96FE-CEC8C17D461E}">
      <dgm:prSet/>
      <dgm:spPr/>
      <dgm:t>
        <a:bodyPr/>
        <a:lstStyle/>
        <a:p>
          <a:endParaRPr lang="en-US"/>
        </a:p>
      </dgm:t>
    </dgm:pt>
    <dgm:pt modelId="{02DC3F37-91CA-4754-B1F6-1109518EC81C}" type="pres">
      <dgm:prSet presAssocID="{FAD5E758-50E1-4990-8AE3-89BDA3E1F47F}" presName="Name0" presStyleCnt="0">
        <dgm:presLayoutVars>
          <dgm:dir/>
          <dgm:animLvl val="lvl"/>
          <dgm:resizeHandles val="exact"/>
        </dgm:presLayoutVars>
      </dgm:prSet>
      <dgm:spPr/>
    </dgm:pt>
    <dgm:pt modelId="{7503CCE8-3646-4203-90F6-7C24ACF2A969}" type="pres">
      <dgm:prSet presAssocID="{862A0E03-41BE-42FE-B5BD-F8F8E5F29C37}" presName="linNode" presStyleCnt="0"/>
      <dgm:spPr/>
    </dgm:pt>
    <dgm:pt modelId="{32B5B03F-CAB6-4ACD-8F01-0BE6B6417E4D}" type="pres">
      <dgm:prSet presAssocID="{862A0E03-41BE-42FE-B5BD-F8F8E5F29C37}" presName="parentText" presStyleLbl="node1" presStyleIdx="0" presStyleCnt="2" custScaleX="277778">
        <dgm:presLayoutVars>
          <dgm:chMax val="1"/>
          <dgm:bulletEnabled val="1"/>
        </dgm:presLayoutVars>
      </dgm:prSet>
      <dgm:spPr/>
    </dgm:pt>
    <dgm:pt modelId="{D3E33BCA-1E80-467F-8425-C06CB5C31142}" type="pres">
      <dgm:prSet presAssocID="{436B628F-76F7-435B-B6A7-F46338C3EB16}" presName="sp" presStyleCnt="0"/>
      <dgm:spPr/>
    </dgm:pt>
    <dgm:pt modelId="{1CBFAA05-9A61-4D75-8E7D-84FFBD810B2C}" type="pres">
      <dgm:prSet presAssocID="{B57E70B0-ED4A-4043-84DB-C99B129A5B56}" presName="linNode" presStyleCnt="0"/>
      <dgm:spPr/>
    </dgm:pt>
    <dgm:pt modelId="{CB30E057-790A-4024-AA0C-4D0FB7EF2172}" type="pres">
      <dgm:prSet presAssocID="{B57E70B0-ED4A-4043-84DB-C99B129A5B56}" presName="parentText" presStyleLbl="node1" presStyleIdx="1" presStyleCnt="2">
        <dgm:presLayoutVars>
          <dgm:chMax val="1"/>
          <dgm:bulletEnabled val="1"/>
        </dgm:presLayoutVars>
      </dgm:prSet>
      <dgm:spPr/>
    </dgm:pt>
    <dgm:pt modelId="{AEBC0241-BA7F-4630-99E6-A6D0F7B1D58C}" type="pres">
      <dgm:prSet presAssocID="{B57E70B0-ED4A-4043-84DB-C99B129A5B56}" presName="descendantText" presStyleLbl="alignAccFollowNode1" presStyleIdx="0" presStyleCnt="1">
        <dgm:presLayoutVars>
          <dgm:bulletEnabled val="1"/>
        </dgm:presLayoutVars>
      </dgm:prSet>
      <dgm:spPr/>
    </dgm:pt>
  </dgm:ptLst>
  <dgm:cxnLst>
    <dgm:cxn modelId="{CF47BD0F-F484-4AB8-8736-C21B98FF541D}" srcId="{B57E70B0-ED4A-4043-84DB-C99B129A5B56}" destId="{9E4DE4E6-787F-406C-8A35-FEA422A1146F}" srcOrd="0" destOrd="0" parTransId="{2F40CA30-F22A-4993-A869-7403C7E6ABA3}" sibTransId="{4BD362F0-4FBF-4D35-BE45-B135F806531E}"/>
    <dgm:cxn modelId="{CDC84910-BCD7-4A1F-A3B0-E09DD3057853}" type="presOf" srcId="{35B7E497-2FC4-4C8F-9676-CD1D328D51C6}" destId="{AEBC0241-BA7F-4630-99E6-A6D0F7B1D58C}" srcOrd="0" destOrd="2" presId="urn:microsoft.com/office/officeart/2005/8/layout/vList5"/>
    <dgm:cxn modelId="{C3D4EE4E-B946-4FEF-913D-CC8F15B08105}" srcId="{B57E70B0-ED4A-4043-84DB-C99B129A5B56}" destId="{17CF1C86-40A9-40BB-A8AB-6EE5C82C4191}" srcOrd="1" destOrd="0" parTransId="{6E75DD34-C778-4C38-BE19-62D8B2824D0B}" sibTransId="{092AB6A5-B551-4286-8DE1-D190B35EB9F9}"/>
    <dgm:cxn modelId="{B18CF54E-F6DC-4463-8B7A-9452257A6E94}" srcId="{FAD5E758-50E1-4990-8AE3-89BDA3E1F47F}" destId="{B57E70B0-ED4A-4043-84DB-C99B129A5B56}" srcOrd="1" destOrd="0" parTransId="{E1B50600-E41B-4437-9055-C552F9CECFDC}" sibTransId="{D19A453A-09B0-49C7-A323-C66F18A5CAC3}"/>
    <dgm:cxn modelId="{62519E7F-F77A-4309-B387-B91BEC32C396}" type="presOf" srcId="{B57E70B0-ED4A-4043-84DB-C99B129A5B56}" destId="{CB30E057-790A-4024-AA0C-4D0FB7EF2172}" srcOrd="0" destOrd="0" presId="urn:microsoft.com/office/officeart/2005/8/layout/vList5"/>
    <dgm:cxn modelId="{49AD5789-4C3F-4DFE-8D32-D6E8459078FF}" type="presOf" srcId="{862A0E03-41BE-42FE-B5BD-F8F8E5F29C37}" destId="{32B5B03F-CAB6-4ACD-8F01-0BE6B6417E4D}" srcOrd="0" destOrd="0" presId="urn:microsoft.com/office/officeart/2005/8/layout/vList5"/>
    <dgm:cxn modelId="{E48CBA8D-370E-454B-BF68-AD32403E4770}" type="presOf" srcId="{9E4DE4E6-787F-406C-8A35-FEA422A1146F}" destId="{AEBC0241-BA7F-4630-99E6-A6D0F7B1D58C}" srcOrd="0" destOrd="0" presId="urn:microsoft.com/office/officeart/2005/8/layout/vList5"/>
    <dgm:cxn modelId="{AFABDD99-AC59-4E3F-96FE-CEC8C17D461E}" srcId="{FAD5E758-50E1-4990-8AE3-89BDA3E1F47F}" destId="{862A0E03-41BE-42FE-B5BD-F8F8E5F29C37}" srcOrd="0" destOrd="0" parTransId="{18707866-A5F8-428A-85C7-EBD3AFA370E2}" sibTransId="{436B628F-76F7-435B-B6A7-F46338C3EB16}"/>
    <dgm:cxn modelId="{9089E7BC-8E4F-491C-9B08-EF99BA703623}" type="presOf" srcId="{17CF1C86-40A9-40BB-A8AB-6EE5C82C4191}" destId="{AEBC0241-BA7F-4630-99E6-A6D0F7B1D58C}" srcOrd="0" destOrd="1" presId="urn:microsoft.com/office/officeart/2005/8/layout/vList5"/>
    <dgm:cxn modelId="{B63220DE-590C-440A-BE69-CCF2CA98D40A}" type="presOf" srcId="{FAD5E758-50E1-4990-8AE3-89BDA3E1F47F}" destId="{02DC3F37-91CA-4754-B1F6-1109518EC81C}" srcOrd="0" destOrd="0" presId="urn:microsoft.com/office/officeart/2005/8/layout/vList5"/>
    <dgm:cxn modelId="{B4258CF4-0112-4F0A-8DCA-FCF90D15AF0E}" srcId="{B57E70B0-ED4A-4043-84DB-C99B129A5B56}" destId="{35B7E497-2FC4-4C8F-9676-CD1D328D51C6}" srcOrd="2" destOrd="0" parTransId="{C91C1D95-40DD-4AE5-9787-4F70FE95CEA6}" sibTransId="{1A0432EC-4F1A-4B6C-800D-EBD6454540D1}"/>
    <dgm:cxn modelId="{64FE4B69-D995-4117-9693-0D5DDB15B2E1}" type="presParOf" srcId="{02DC3F37-91CA-4754-B1F6-1109518EC81C}" destId="{7503CCE8-3646-4203-90F6-7C24ACF2A969}" srcOrd="0" destOrd="0" presId="urn:microsoft.com/office/officeart/2005/8/layout/vList5"/>
    <dgm:cxn modelId="{B6D824AC-01E5-4212-8951-A4CE3179EB8F}" type="presParOf" srcId="{7503CCE8-3646-4203-90F6-7C24ACF2A969}" destId="{32B5B03F-CAB6-4ACD-8F01-0BE6B6417E4D}" srcOrd="0" destOrd="0" presId="urn:microsoft.com/office/officeart/2005/8/layout/vList5"/>
    <dgm:cxn modelId="{03CDA89F-41C6-4DC9-A964-1FE62C81DFBA}" type="presParOf" srcId="{02DC3F37-91CA-4754-B1F6-1109518EC81C}" destId="{D3E33BCA-1E80-467F-8425-C06CB5C31142}" srcOrd="1" destOrd="0" presId="urn:microsoft.com/office/officeart/2005/8/layout/vList5"/>
    <dgm:cxn modelId="{F4984C5D-55C0-47C0-95C9-4FA6D4B98B54}" type="presParOf" srcId="{02DC3F37-91CA-4754-B1F6-1109518EC81C}" destId="{1CBFAA05-9A61-4D75-8E7D-84FFBD810B2C}" srcOrd="2" destOrd="0" presId="urn:microsoft.com/office/officeart/2005/8/layout/vList5"/>
    <dgm:cxn modelId="{C44D5203-C0DD-4638-950C-8F93B130D912}" type="presParOf" srcId="{1CBFAA05-9A61-4D75-8E7D-84FFBD810B2C}" destId="{CB30E057-790A-4024-AA0C-4D0FB7EF2172}" srcOrd="0" destOrd="0" presId="urn:microsoft.com/office/officeart/2005/8/layout/vList5"/>
    <dgm:cxn modelId="{E31752D3-E524-4004-8177-25CB3619DC2D}" type="presParOf" srcId="{1CBFAA05-9A61-4D75-8E7D-84FFBD810B2C}" destId="{AEBC0241-BA7F-4630-99E6-A6D0F7B1D58C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02E7C5F-ED32-4109-995F-6B2F19A61B68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3187BB7-317A-425B-B692-6E869BE6A854}">
      <dgm:prSet/>
      <dgm:spPr/>
      <dgm:t>
        <a:bodyPr/>
        <a:lstStyle/>
        <a:p>
          <a:r>
            <a:rPr lang="en-US" dirty="0"/>
            <a:t>Training Data Mean Sale Price: $181,485</a:t>
          </a:r>
        </a:p>
      </dgm:t>
    </dgm:pt>
    <dgm:pt modelId="{CE85EDD2-4978-4F17-A2CA-E9089060B040}" type="parTrans" cxnId="{75FFB9C5-BC9D-474D-B076-D81DB574D9CD}">
      <dgm:prSet/>
      <dgm:spPr/>
      <dgm:t>
        <a:bodyPr/>
        <a:lstStyle/>
        <a:p>
          <a:endParaRPr lang="en-US"/>
        </a:p>
      </dgm:t>
    </dgm:pt>
    <dgm:pt modelId="{99327DDA-1B0C-488D-B26A-92A683A5D108}" type="sibTrans" cxnId="{75FFB9C5-BC9D-474D-B076-D81DB574D9CD}">
      <dgm:prSet/>
      <dgm:spPr/>
      <dgm:t>
        <a:bodyPr/>
        <a:lstStyle/>
        <a:p>
          <a:endParaRPr lang="en-US"/>
        </a:p>
      </dgm:t>
    </dgm:pt>
    <dgm:pt modelId="{F144F544-D2C8-4E7C-B02A-D20B247CAA26}">
      <dgm:prSet/>
      <dgm:spPr/>
      <dgm:t>
        <a:bodyPr/>
        <a:lstStyle/>
        <a:p>
          <a:r>
            <a:rPr lang="en-US" dirty="0"/>
            <a:t>Residuals Approximately Normal</a:t>
          </a:r>
        </a:p>
      </dgm:t>
    </dgm:pt>
    <dgm:pt modelId="{E591E433-FC61-4838-BDF8-9DDE7FBDBB1E}" type="sibTrans" cxnId="{23099054-F23C-454A-A4AE-7E1C9AD98C83}">
      <dgm:prSet/>
      <dgm:spPr/>
      <dgm:t>
        <a:bodyPr/>
        <a:lstStyle/>
        <a:p>
          <a:endParaRPr lang="en-US"/>
        </a:p>
      </dgm:t>
    </dgm:pt>
    <dgm:pt modelId="{8E3C88EF-576B-467C-94BC-044974606C41}" type="parTrans" cxnId="{23099054-F23C-454A-A4AE-7E1C9AD98C83}">
      <dgm:prSet/>
      <dgm:spPr/>
      <dgm:t>
        <a:bodyPr/>
        <a:lstStyle/>
        <a:p>
          <a:endParaRPr lang="en-US"/>
        </a:p>
      </dgm:t>
    </dgm:pt>
    <dgm:pt modelId="{4F44164E-3A89-4C9C-B317-4E20CD83E4CA}">
      <dgm:prSet/>
      <dgm:spPr/>
      <dgm:t>
        <a:bodyPr/>
        <a:lstStyle/>
        <a:p>
          <a:r>
            <a:rPr lang="en-US" dirty="0"/>
            <a:t>Slightly Overfit</a:t>
          </a:r>
        </a:p>
      </dgm:t>
    </dgm:pt>
    <dgm:pt modelId="{A8EB0555-10FA-4F0D-811B-DFCC5E8E966D}" type="parTrans" cxnId="{234975A7-8247-4E47-8B9D-C26EA1D99BE1}">
      <dgm:prSet/>
      <dgm:spPr/>
      <dgm:t>
        <a:bodyPr/>
        <a:lstStyle/>
        <a:p>
          <a:endParaRPr lang="en-US"/>
        </a:p>
      </dgm:t>
    </dgm:pt>
    <dgm:pt modelId="{B05DB8FA-F96A-47A9-B8D4-E8A929BBD5F4}" type="sibTrans" cxnId="{234975A7-8247-4E47-8B9D-C26EA1D99BE1}">
      <dgm:prSet/>
      <dgm:spPr/>
      <dgm:t>
        <a:bodyPr/>
        <a:lstStyle/>
        <a:p>
          <a:endParaRPr lang="en-US"/>
        </a:p>
      </dgm:t>
    </dgm:pt>
    <dgm:pt modelId="{C37EE432-0ABF-49A9-82C7-C7FD275FA021}">
      <dgm:prSet/>
      <dgm:spPr/>
      <dgm:t>
        <a:bodyPr/>
        <a:lstStyle/>
        <a:p>
          <a:r>
            <a:rPr lang="en-US" dirty="0"/>
            <a:t>Mean Squared Error: About $43,000, or 24% of the mean sale price</a:t>
          </a:r>
        </a:p>
      </dgm:t>
    </dgm:pt>
    <dgm:pt modelId="{0FAF5F09-A9F7-4E6E-8A87-B325560B74AD}" type="parTrans" cxnId="{DB1135C1-03C1-4910-B50C-160B4F810653}">
      <dgm:prSet/>
      <dgm:spPr/>
      <dgm:t>
        <a:bodyPr/>
        <a:lstStyle/>
        <a:p>
          <a:endParaRPr lang="en-US"/>
        </a:p>
      </dgm:t>
    </dgm:pt>
    <dgm:pt modelId="{2B0EE83B-9B9D-4908-8121-FEC29BA8531B}" type="sibTrans" cxnId="{DB1135C1-03C1-4910-B50C-160B4F810653}">
      <dgm:prSet/>
      <dgm:spPr/>
      <dgm:t>
        <a:bodyPr/>
        <a:lstStyle/>
        <a:p>
          <a:endParaRPr lang="en-US"/>
        </a:p>
      </dgm:t>
    </dgm:pt>
    <dgm:pt modelId="{CFF2F146-AFD3-4218-BBDF-089395A37B2F}" type="pres">
      <dgm:prSet presAssocID="{302E7C5F-ED32-4109-995F-6B2F19A61B68}" presName="linear" presStyleCnt="0">
        <dgm:presLayoutVars>
          <dgm:animLvl val="lvl"/>
          <dgm:resizeHandles val="exact"/>
        </dgm:presLayoutVars>
      </dgm:prSet>
      <dgm:spPr/>
    </dgm:pt>
    <dgm:pt modelId="{B8112948-77BC-4EBA-B640-F75F36E07A43}" type="pres">
      <dgm:prSet presAssocID="{C37EE432-0ABF-49A9-82C7-C7FD275FA021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17869EBA-8EDA-4F93-994E-781BBEE70A72}" type="pres">
      <dgm:prSet presAssocID="{2B0EE83B-9B9D-4908-8121-FEC29BA8531B}" presName="spacer" presStyleCnt="0"/>
      <dgm:spPr/>
    </dgm:pt>
    <dgm:pt modelId="{7B577373-07D8-4471-88CB-C1636CBA1BAD}" type="pres">
      <dgm:prSet presAssocID="{83187BB7-317A-425B-B692-6E869BE6A854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64750062-26E8-4068-8DD2-EA6188475A11}" type="pres">
      <dgm:prSet presAssocID="{99327DDA-1B0C-488D-B26A-92A683A5D108}" presName="spacer" presStyleCnt="0"/>
      <dgm:spPr/>
    </dgm:pt>
    <dgm:pt modelId="{03EDECD2-6D3A-4725-9489-515F2F49CE89}" type="pres">
      <dgm:prSet presAssocID="{F144F544-D2C8-4E7C-B02A-D20B247CAA26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E703E175-33E3-4A91-AD55-92BB757F98DD}" type="pres">
      <dgm:prSet presAssocID="{E591E433-FC61-4838-BDF8-9DDE7FBDBB1E}" presName="spacer" presStyleCnt="0"/>
      <dgm:spPr/>
    </dgm:pt>
    <dgm:pt modelId="{01432C3F-2000-44E8-A6DA-3C9D348C1C6C}" type="pres">
      <dgm:prSet presAssocID="{4F44164E-3A89-4C9C-B317-4E20CD83E4CA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3E1CED2A-237E-4D8F-A1FE-B4DE519E2579}" type="presOf" srcId="{F144F544-D2C8-4E7C-B02A-D20B247CAA26}" destId="{03EDECD2-6D3A-4725-9489-515F2F49CE89}" srcOrd="0" destOrd="0" presId="urn:microsoft.com/office/officeart/2005/8/layout/vList2"/>
    <dgm:cxn modelId="{23099054-F23C-454A-A4AE-7E1C9AD98C83}" srcId="{302E7C5F-ED32-4109-995F-6B2F19A61B68}" destId="{F144F544-D2C8-4E7C-B02A-D20B247CAA26}" srcOrd="2" destOrd="0" parTransId="{8E3C88EF-576B-467C-94BC-044974606C41}" sibTransId="{E591E433-FC61-4838-BDF8-9DDE7FBDBB1E}"/>
    <dgm:cxn modelId="{2A80D076-7120-4543-9206-83F995B13274}" type="presOf" srcId="{83187BB7-317A-425B-B692-6E869BE6A854}" destId="{7B577373-07D8-4471-88CB-C1636CBA1BAD}" srcOrd="0" destOrd="0" presId="urn:microsoft.com/office/officeart/2005/8/layout/vList2"/>
    <dgm:cxn modelId="{D7F54AA3-A28E-41AC-B73E-C8D547D54E0F}" type="presOf" srcId="{302E7C5F-ED32-4109-995F-6B2F19A61B68}" destId="{CFF2F146-AFD3-4218-BBDF-089395A37B2F}" srcOrd="0" destOrd="0" presId="urn:microsoft.com/office/officeart/2005/8/layout/vList2"/>
    <dgm:cxn modelId="{234975A7-8247-4E47-8B9D-C26EA1D99BE1}" srcId="{302E7C5F-ED32-4109-995F-6B2F19A61B68}" destId="{4F44164E-3A89-4C9C-B317-4E20CD83E4CA}" srcOrd="3" destOrd="0" parTransId="{A8EB0555-10FA-4F0D-811B-DFCC5E8E966D}" sibTransId="{B05DB8FA-F96A-47A9-B8D4-E8A929BBD5F4}"/>
    <dgm:cxn modelId="{E45F40BD-F255-4C8B-8841-0294092C98CC}" type="presOf" srcId="{4F44164E-3A89-4C9C-B317-4E20CD83E4CA}" destId="{01432C3F-2000-44E8-A6DA-3C9D348C1C6C}" srcOrd="0" destOrd="0" presId="urn:microsoft.com/office/officeart/2005/8/layout/vList2"/>
    <dgm:cxn modelId="{DB1135C1-03C1-4910-B50C-160B4F810653}" srcId="{302E7C5F-ED32-4109-995F-6B2F19A61B68}" destId="{C37EE432-0ABF-49A9-82C7-C7FD275FA021}" srcOrd="0" destOrd="0" parTransId="{0FAF5F09-A9F7-4E6E-8A87-B325560B74AD}" sibTransId="{2B0EE83B-9B9D-4908-8121-FEC29BA8531B}"/>
    <dgm:cxn modelId="{75FFB9C5-BC9D-474D-B076-D81DB574D9CD}" srcId="{302E7C5F-ED32-4109-995F-6B2F19A61B68}" destId="{83187BB7-317A-425B-B692-6E869BE6A854}" srcOrd="1" destOrd="0" parTransId="{CE85EDD2-4978-4F17-A2CA-E9089060B040}" sibTransId="{99327DDA-1B0C-488D-B26A-92A683A5D108}"/>
    <dgm:cxn modelId="{8DE9B3F7-550D-434F-A02D-F6C1738406DF}" type="presOf" srcId="{C37EE432-0ABF-49A9-82C7-C7FD275FA021}" destId="{B8112948-77BC-4EBA-B640-F75F36E07A43}" srcOrd="0" destOrd="0" presId="urn:microsoft.com/office/officeart/2005/8/layout/vList2"/>
    <dgm:cxn modelId="{22408BF1-9BD4-4217-A3D2-3E248C1F3DED}" type="presParOf" srcId="{CFF2F146-AFD3-4218-BBDF-089395A37B2F}" destId="{B8112948-77BC-4EBA-B640-F75F36E07A43}" srcOrd="0" destOrd="0" presId="urn:microsoft.com/office/officeart/2005/8/layout/vList2"/>
    <dgm:cxn modelId="{818FAE62-F4D7-48D2-937B-E9A139035FC8}" type="presParOf" srcId="{CFF2F146-AFD3-4218-BBDF-089395A37B2F}" destId="{17869EBA-8EDA-4F93-994E-781BBEE70A72}" srcOrd="1" destOrd="0" presId="urn:microsoft.com/office/officeart/2005/8/layout/vList2"/>
    <dgm:cxn modelId="{1872AF73-D1D5-4F0B-BC68-901D010E9F81}" type="presParOf" srcId="{CFF2F146-AFD3-4218-BBDF-089395A37B2F}" destId="{7B577373-07D8-4471-88CB-C1636CBA1BAD}" srcOrd="2" destOrd="0" presId="urn:microsoft.com/office/officeart/2005/8/layout/vList2"/>
    <dgm:cxn modelId="{726945C3-0A45-4C50-8F5E-A316D2E844CE}" type="presParOf" srcId="{CFF2F146-AFD3-4218-BBDF-089395A37B2F}" destId="{64750062-26E8-4068-8DD2-EA6188475A11}" srcOrd="3" destOrd="0" presId="urn:microsoft.com/office/officeart/2005/8/layout/vList2"/>
    <dgm:cxn modelId="{5E6BBF4C-ABA6-4196-83A9-49A21A13C0C0}" type="presParOf" srcId="{CFF2F146-AFD3-4218-BBDF-089395A37B2F}" destId="{03EDECD2-6D3A-4725-9489-515F2F49CE89}" srcOrd="4" destOrd="0" presId="urn:microsoft.com/office/officeart/2005/8/layout/vList2"/>
    <dgm:cxn modelId="{F009CC71-6517-4074-A047-1CF028DEF4B4}" type="presParOf" srcId="{CFF2F146-AFD3-4218-BBDF-089395A37B2F}" destId="{E703E175-33E3-4A91-AD55-92BB757F98DD}" srcOrd="5" destOrd="0" presId="urn:microsoft.com/office/officeart/2005/8/layout/vList2"/>
    <dgm:cxn modelId="{C6179FD1-895E-41B8-B18E-019DB8BBFD8E}" type="presParOf" srcId="{CFF2F146-AFD3-4218-BBDF-089395A37B2F}" destId="{01432C3F-2000-44E8-A6DA-3C9D348C1C6C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5715981-73F2-4AED-BB83-58C372B5EB70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F6692E1-27B9-4347-BB77-E0FE08DEC68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Easy to understand (only four features, simple linear regression)</a:t>
          </a:r>
        </a:p>
      </dgm:t>
    </dgm:pt>
    <dgm:pt modelId="{0654D5F4-1E13-4352-BB42-10ABA92CE421}" type="parTrans" cxnId="{64CD3D7E-0833-4041-8A2B-A61A43840437}">
      <dgm:prSet/>
      <dgm:spPr/>
      <dgm:t>
        <a:bodyPr/>
        <a:lstStyle/>
        <a:p>
          <a:endParaRPr lang="en-US"/>
        </a:p>
      </dgm:t>
    </dgm:pt>
    <dgm:pt modelId="{C80D2E49-660C-4E29-8387-C43877D07A63}" type="sibTrans" cxnId="{64CD3D7E-0833-4041-8A2B-A61A43840437}">
      <dgm:prSet/>
      <dgm:spPr/>
      <dgm:t>
        <a:bodyPr/>
        <a:lstStyle/>
        <a:p>
          <a:endParaRPr lang="en-US"/>
        </a:p>
      </dgm:t>
    </dgm:pt>
    <dgm:pt modelId="{30D4F987-7E05-4D19-957C-256C9B49844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Little correlation between features</a:t>
          </a:r>
        </a:p>
      </dgm:t>
    </dgm:pt>
    <dgm:pt modelId="{A070D6BF-5A01-4FBB-9BA7-52F27A642955}" type="parTrans" cxnId="{E912BF05-383B-436C-8059-5CAEAE4057D9}">
      <dgm:prSet/>
      <dgm:spPr/>
      <dgm:t>
        <a:bodyPr/>
        <a:lstStyle/>
        <a:p>
          <a:endParaRPr lang="en-US"/>
        </a:p>
      </dgm:t>
    </dgm:pt>
    <dgm:pt modelId="{B843968D-9C0A-4015-9156-E076BBA1583E}" type="sibTrans" cxnId="{E912BF05-383B-436C-8059-5CAEAE4057D9}">
      <dgm:prSet/>
      <dgm:spPr/>
      <dgm:t>
        <a:bodyPr/>
        <a:lstStyle/>
        <a:p>
          <a:endParaRPr lang="en-US"/>
        </a:p>
      </dgm:t>
    </dgm:pt>
    <dgm:pt modelId="{BF9ABAC3-299A-4F72-AFDD-393756210148}" type="pres">
      <dgm:prSet presAssocID="{D5715981-73F2-4AED-BB83-58C372B5EB70}" presName="root" presStyleCnt="0">
        <dgm:presLayoutVars>
          <dgm:dir/>
          <dgm:resizeHandles val="exact"/>
        </dgm:presLayoutVars>
      </dgm:prSet>
      <dgm:spPr/>
    </dgm:pt>
    <dgm:pt modelId="{4A73BBB9-1478-4D50-9C41-F7CF25A1B87D}" type="pres">
      <dgm:prSet presAssocID="{6F6692E1-27B9-4347-BB77-E0FE08DEC682}" presName="compNode" presStyleCnt="0"/>
      <dgm:spPr/>
    </dgm:pt>
    <dgm:pt modelId="{F8D11CEE-6ED9-4820-ADB4-E68AA1441F54}" type="pres">
      <dgm:prSet presAssocID="{6F6692E1-27B9-4347-BB77-E0FE08DEC682}" presName="bgRect" presStyleLbl="bgShp" presStyleIdx="0" presStyleCnt="2" custLinFactNeighborX="-62" custLinFactNeighborY="-2379"/>
      <dgm:spPr/>
    </dgm:pt>
    <dgm:pt modelId="{34BBFC8D-8F75-41E0-8BB7-29ABF6A0DA61}" type="pres">
      <dgm:prSet presAssocID="{6F6692E1-27B9-4347-BB77-E0FE08DEC682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Venn Diagram"/>
        </a:ext>
      </dgm:extLst>
    </dgm:pt>
    <dgm:pt modelId="{27BEC965-D33C-4B78-A998-39E764C9EF49}" type="pres">
      <dgm:prSet presAssocID="{6F6692E1-27B9-4347-BB77-E0FE08DEC682}" presName="spaceRect" presStyleCnt="0"/>
      <dgm:spPr/>
    </dgm:pt>
    <dgm:pt modelId="{8FBE6C8F-C506-4A80-8E71-7D40C02BA0DF}" type="pres">
      <dgm:prSet presAssocID="{6F6692E1-27B9-4347-BB77-E0FE08DEC682}" presName="parTx" presStyleLbl="revTx" presStyleIdx="0" presStyleCnt="2">
        <dgm:presLayoutVars>
          <dgm:chMax val="0"/>
          <dgm:chPref val="0"/>
        </dgm:presLayoutVars>
      </dgm:prSet>
      <dgm:spPr/>
    </dgm:pt>
    <dgm:pt modelId="{3C692A90-F612-4CD7-83F3-E8998173378F}" type="pres">
      <dgm:prSet presAssocID="{C80D2E49-660C-4E29-8387-C43877D07A63}" presName="sibTrans" presStyleCnt="0"/>
      <dgm:spPr/>
    </dgm:pt>
    <dgm:pt modelId="{EFDDDB8A-F5F2-42C6-A7F4-30DA34870A21}" type="pres">
      <dgm:prSet presAssocID="{30D4F987-7E05-4D19-957C-256C9B49844C}" presName="compNode" presStyleCnt="0"/>
      <dgm:spPr/>
    </dgm:pt>
    <dgm:pt modelId="{86DCF0EF-3930-4F0A-821B-17E844B6BD43}" type="pres">
      <dgm:prSet presAssocID="{30D4F987-7E05-4D19-957C-256C9B49844C}" presName="bgRect" presStyleLbl="bgShp" presStyleIdx="1" presStyleCnt="2"/>
      <dgm:spPr/>
    </dgm:pt>
    <dgm:pt modelId="{BECCDD86-0E34-4794-8969-052E9835C860}" type="pres">
      <dgm:prSet presAssocID="{30D4F987-7E05-4D19-957C-256C9B49844C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7ABCFA45-E2E4-48AF-8B43-6BB15058C9F8}" type="pres">
      <dgm:prSet presAssocID="{30D4F987-7E05-4D19-957C-256C9B49844C}" presName="spaceRect" presStyleCnt="0"/>
      <dgm:spPr/>
    </dgm:pt>
    <dgm:pt modelId="{1E6B217B-E77F-4FEA-912E-3EDDB0263D5A}" type="pres">
      <dgm:prSet presAssocID="{30D4F987-7E05-4D19-957C-256C9B49844C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E912BF05-383B-436C-8059-5CAEAE4057D9}" srcId="{D5715981-73F2-4AED-BB83-58C372B5EB70}" destId="{30D4F987-7E05-4D19-957C-256C9B49844C}" srcOrd="1" destOrd="0" parTransId="{A070D6BF-5A01-4FBB-9BA7-52F27A642955}" sibTransId="{B843968D-9C0A-4015-9156-E076BBA1583E}"/>
    <dgm:cxn modelId="{E61D2127-20E0-4AB1-8BD9-F57D04226E08}" type="presOf" srcId="{6F6692E1-27B9-4347-BB77-E0FE08DEC682}" destId="{8FBE6C8F-C506-4A80-8E71-7D40C02BA0DF}" srcOrd="0" destOrd="0" presId="urn:microsoft.com/office/officeart/2018/2/layout/IconVerticalSolidList"/>
    <dgm:cxn modelId="{64CD3D7E-0833-4041-8A2B-A61A43840437}" srcId="{D5715981-73F2-4AED-BB83-58C372B5EB70}" destId="{6F6692E1-27B9-4347-BB77-E0FE08DEC682}" srcOrd="0" destOrd="0" parTransId="{0654D5F4-1E13-4352-BB42-10ABA92CE421}" sibTransId="{C80D2E49-660C-4E29-8387-C43877D07A63}"/>
    <dgm:cxn modelId="{C3014A96-C175-4F3D-9641-1685A98E8CA0}" type="presOf" srcId="{30D4F987-7E05-4D19-957C-256C9B49844C}" destId="{1E6B217B-E77F-4FEA-912E-3EDDB0263D5A}" srcOrd="0" destOrd="0" presId="urn:microsoft.com/office/officeart/2018/2/layout/IconVerticalSolidList"/>
    <dgm:cxn modelId="{70E44CEC-2BEE-453D-9DD4-F6A84874304D}" type="presOf" srcId="{D5715981-73F2-4AED-BB83-58C372B5EB70}" destId="{BF9ABAC3-299A-4F72-AFDD-393756210148}" srcOrd="0" destOrd="0" presId="urn:microsoft.com/office/officeart/2018/2/layout/IconVerticalSolidList"/>
    <dgm:cxn modelId="{63303D71-AA5F-481B-80C1-95A04EA64080}" type="presParOf" srcId="{BF9ABAC3-299A-4F72-AFDD-393756210148}" destId="{4A73BBB9-1478-4D50-9C41-F7CF25A1B87D}" srcOrd="0" destOrd="0" presId="urn:microsoft.com/office/officeart/2018/2/layout/IconVerticalSolidList"/>
    <dgm:cxn modelId="{434B0C6F-FA4B-45B7-9A1F-E453722D8B1B}" type="presParOf" srcId="{4A73BBB9-1478-4D50-9C41-F7CF25A1B87D}" destId="{F8D11CEE-6ED9-4820-ADB4-E68AA1441F54}" srcOrd="0" destOrd="0" presId="urn:microsoft.com/office/officeart/2018/2/layout/IconVerticalSolidList"/>
    <dgm:cxn modelId="{774A71E0-E7EE-41AD-9F68-7E7AF83122E8}" type="presParOf" srcId="{4A73BBB9-1478-4D50-9C41-F7CF25A1B87D}" destId="{34BBFC8D-8F75-41E0-8BB7-29ABF6A0DA61}" srcOrd="1" destOrd="0" presId="urn:microsoft.com/office/officeart/2018/2/layout/IconVerticalSolidList"/>
    <dgm:cxn modelId="{C0C3FC5E-0157-434F-BF2A-760D8BA2E66E}" type="presParOf" srcId="{4A73BBB9-1478-4D50-9C41-F7CF25A1B87D}" destId="{27BEC965-D33C-4B78-A998-39E764C9EF49}" srcOrd="2" destOrd="0" presId="urn:microsoft.com/office/officeart/2018/2/layout/IconVerticalSolidList"/>
    <dgm:cxn modelId="{F6F50935-CA5B-477F-B28A-7D9A186482EA}" type="presParOf" srcId="{4A73BBB9-1478-4D50-9C41-F7CF25A1B87D}" destId="{8FBE6C8F-C506-4A80-8E71-7D40C02BA0DF}" srcOrd="3" destOrd="0" presId="urn:microsoft.com/office/officeart/2018/2/layout/IconVerticalSolidList"/>
    <dgm:cxn modelId="{18215E2F-0EBA-464E-80D1-CEA4A2A10597}" type="presParOf" srcId="{BF9ABAC3-299A-4F72-AFDD-393756210148}" destId="{3C692A90-F612-4CD7-83F3-E8998173378F}" srcOrd="1" destOrd="0" presId="urn:microsoft.com/office/officeart/2018/2/layout/IconVerticalSolidList"/>
    <dgm:cxn modelId="{0C9CA9EA-F928-40D1-AAE5-09B87E8564F5}" type="presParOf" srcId="{BF9ABAC3-299A-4F72-AFDD-393756210148}" destId="{EFDDDB8A-F5F2-42C6-A7F4-30DA34870A21}" srcOrd="2" destOrd="0" presId="urn:microsoft.com/office/officeart/2018/2/layout/IconVerticalSolidList"/>
    <dgm:cxn modelId="{4729EE1B-F4FB-4176-8F52-09837F110024}" type="presParOf" srcId="{EFDDDB8A-F5F2-42C6-A7F4-30DA34870A21}" destId="{86DCF0EF-3930-4F0A-821B-17E844B6BD43}" srcOrd="0" destOrd="0" presId="urn:microsoft.com/office/officeart/2018/2/layout/IconVerticalSolidList"/>
    <dgm:cxn modelId="{3F7431E7-41AD-4970-B55A-E228887D986F}" type="presParOf" srcId="{EFDDDB8A-F5F2-42C6-A7F4-30DA34870A21}" destId="{BECCDD86-0E34-4794-8969-052E9835C860}" srcOrd="1" destOrd="0" presId="urn:microsoft.com/office/officeart/2018/2/layout/IconVerticalSolidList"/>
    <dgm:cxn modelId="{ECF61257-C4F4-4179-8C67-25F3AAD303F8}" type="presParOf" srcId="{EFDDDB8A-F5F2-42C6-A7F4-30DA34870A21}" destId="{7ABCFA45-E2E4-48AF-8B43-6BB15058C9F8}" srcOrd="2" destOrd="0" presId="urn:microsoft.com/office/officeart/2018/2/layout/IconVerticalSolidList"/>
    <dgm:cxn modelId="{A2712D3A-7BDE-42D3-9680-69D9F10C262C}" type="presParOf" srcId="{EFDDDB8A-F5F2-42C6-A7F4-30DA34870A21}" destId="{1E6B217B-E77F-4FEA-912E-3EDDB0263D5A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D5715981-73F2-4AED-BB83-58C372B5EB70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C4E8C53-2505-4D88-8379-63D65D39879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Accuracy Could be Improved</a:t>
          </a:r>
        </a:p>
      </dgm:t>
    </dgm:pt>
    <dgm:pt modelId="{2CD9C601-3BA6-43C6-BDC1-5BEB4CF5B7CE}" type="parTrans" cxnId="{FB23D96A-FC85-4A13-ACDE-2F5FC406D6C1}">
      <dgm:prSet/>
      <dgm:spPr/>
      <dgm:t>
        <a:bodyPr/>
        <a:lstStyle/>
        <a:p>
          <a:endParaRPr lang="en-US"/>
        </a:p>
      </dgm:t>
    </dgm:pt>
    <dgm:pt modelId="{9A42168D-38AB-49B8-BB02-4A8A79B1E8DF}" type="sibTrans" cxnId="{FB23D96A-FC85-4A13-ACDE-2F5FC406D6C1}">
      <dgm:prSet/>
      <dgm:spPr/>
      <dgm:t>
        <a:bodyPr/>
        <a:lstStyle/>
        <a:p>
          <a:endParaRPr lang="en-US"/>
        </a:p>
      </dgm:t>
    </dgm:pt>
    <dgm:pt modelId="{BF9ABAC3-299A-4F72-AFDD-393756210148}" type="pres">
      <dgm:prSet presAssocID="{D5715981-73F2-4AED-BB83-58C372B5EB70}" presName="root" presStyleCnt="0">
        <dgm:presLayoutVars>
          <dgm:dir/>
          <dgm:resizeHandles val="exact"/>
        </dgm:presLayoutVars>
      </dgm:prSet>
      <dgm:spPr/>
    </dgm:pt>
    <dgm:pt modelId="{6E335DE0-8C6F-4DEA-BF15-77F41598EA29}" type="pres">
      <dgm:prSet presAssocID="{6C4E8C53-2505-4D88-8379-63D65D39879B}" presName="compNode" presStyleCnt="0"/>
      <dgm:spPr/>
    </dgm:pt>
    <dgm:pt modelId="{9315F471-B736-4335-A20B-1AFB416D1626}" type="pres">
      <dgm:prSet presAssocID="{6C4E8C53-2505-4D88-8379-63D65D39879B}" presName="bgRect" presStyleLbl="bgShp" presStyleIdx="0" presStyleCnt="1" custAng="0"/>
      <dgm:spPr/>
    </dgm:pt>
    <dgm:pt modelId="{D52771EB-6381-486E-B5DA-694EC2B26B46}" type="pres">
      <dgm:prSet presAssocID="{6C4E8C53-2505-4D88-8379-63D65D39879B}" presName="iconRect" presStyleLbl="node1" presStyleIdx="0" presStyleCnt="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Target with solid fill"/>
        </a:ext>
      </dgm:extLst>
    </dgm:pt>
    <dgm:pt modelId="{32419640-B8F8-4A1C-8F5E-646E34CCF582}" type="pres">
      <dgm:prSet presAssocID="{6C4E8C53-2505-4D88-8379-63D65D39879B}" presName="spaceRect" presStyleCnt="0"/>
      <dgm:spPr/>
    </dgm:pt>
    <dgm:pt modelId="{749B24C4-3993-46A3-9EFF-54E302C94505}" type="pres">
      <dgm:prSet presAssocID="{6C4E8C53-2505-4D88-8379-63D65D39879B}" presName="parTx" presStyleLbl="revTx" presStyleIdx="0" presStyleCnt="1">
        <dgm:presLayoutVars>
          <dgm:chMax val="0"/>
          <dgm:chPref val="0"/>
        </dgm:presLayoutVars>
      </dgm:prSet>
      <dgm:spPr/>
    </dgm:pt>
  </dgm:ptLst>
  <dgm:cxnLst>
    <dgm:cxn modelId="{FB23D96A-FC85-4A13-ACDE-2F5FC406D6C1}" srcId="{D5715981-73F2-4AED-BB83-58C372B5EB70}" destId="{6C4E8C53-2505-4D88-8379-63D65D39879B}" srcOrd="0" destOrd="0" parTransId="{2CD9C601-3BA6-43C6-BDC1-5BEB4CF5B7CE}" sibTransId="{9A42168D-38AB-49B8-BB02-4A8A79B1E8DF}"/>
    <dgm:cxn modelId="{B090EC4B-C17C-4764-842B-2526D0F56EEC}" type="presOf" srcId="{6C4E8C53-2505-4D88-8379-63D65D39879B}" destId="{749B24C4-3993-46A3-9EFF-54E302C94505}" srcOrd="0" destOrd="0" presId="urn:microsoft.com/office/officeart/2018/2/layout/IconVerticalSolidList"/>
    <dgm:cxn modelId="{70E44CEC-2BEE-453D-9DD4-F6A84874304D}" type="presOf" srcId="{D5715981-73F2-4AED-BB83-58C372B5EB70}" destId="{BF9ABAC3-299A-4F72-AFDD-393756210148}" srcOrd="0" destOrd="0" presId="urn:microsoft.com/office/officeart/2018/2/layout/IconVerticalSolidList"/>
    <dgm:cxn modelId="{FBF4FDD2-4ADC-46BF-9B58-BA6DF115451E}" type="presParOf" srcId="{BF9ABAC3-299A-4F72-AFDD-393756210148}" destId="{6E335DE0-8C6F-4DEA-BF15-77F41598EA29}" srcOrd="0" destOrd="0" presId="urn:microsoft.com/office/officeart/2018/2/layout/IconVerticalSolidList"/>
    <dgm:cxn modelId="{7C3692FF-6CEB-4A0E-ACFE-AD16FDA80706}" type="presParOf" srcId="{6E335DE0-8C6F-4DEA-BF15-77F41598EA29}" destId="{9315F471-B736-4335-A20B-1AFB416D1626}" srcOrd="0" destOrd="0" presId="urn:microsoft.com/office/officeart/2018/2/layout/IconVerticalSolidList"/>
    <dgm:cxn modelId="{5F16C32C-E593-494E-AB53-F1937A2DD184}" type="presParOf" srcId="{6E335DE0-8C6F-4DEA-BF15-77F41598EA29}" destId="{D52771EB-6381-486E-B5DA-694EC2B26B46}" srcOrd="1" destOrd="0" presId="urn:microsoft.com/office/officeart/2018/2/layout/IconVerticalSolidList"/>
    <dgm:cxn modelId="{E6B9C86A-B205-4157-A72E-C6916B1DD9E2}" type="presParOf" srcId="{6E335DE0-8C6F-4DEA-BF15-77F41598EA29}" destId="{32419640-B8F8-4A1C-8F5E-646E34CCF582}" srcOrd="2" destOrd="0" presId="urn:microsoft.com/office/officeart/2018/2/layout/IconVerticalSolidList"/>
    <dgm:cxn modelId="{1CACB214-2028-41BB-9EC1-9C629E10DBC7}" type="presParOf" srcId="{6E335DE0-8C6F-4DEA-BF15-77F41598EA29}" destId="{749B24C4-3993-46A3-9EFF-54E302C94505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B1D24652-B6CE-4A26-B4DF-1D6DAB336D62}" type="doc">
      <dgm:prSet loTypeId="urn:microsoft.com/office/officeart/2005/8/layout/equation2" loCatId="process" qsTypeId="urn:microsoft.com/office/officeart/2005/8/quickstyle/simple1" qsCatId="simple" csTypeId="urn:microsoft.com/office/officeart/2005/8/colors/accent1_2" csCatId="accent1" phldr="1"/>
      <dgm:spPr/>
    </dgm:pt>
    <dgm:pt modelId="{5B1E33A6-2866-4648-8CA9-2FBA97C9392C}">
      <dgm:prSet phldrT="[Text]"/>
      <dgm:spPr/>
      <dgm:t>
        <a:bodyPr/>
        <a:lstStyle/>
        <a:p>
          <a:r>
            <a:rPr lang="en-US" dirty="0"/>
            <a:t>Model v1</a:t>
          </a:r>
        </a:p>
      </dgm:t>
    </dgm:pt>
    <dgm:pt modelId="{C5B30F56-7022-4CF4-B623-15CB03ACA7D2}" type="parTrans" cxnId="{B25A498C-BC99-41CE-9CD8-E8A5D9BCD462}">
      <dgm:prSet/>
      <dgm:spPr/>
      <dgm:t>
        <a:bodyPr/>
        <a:lstStyle/>
        <a:p>
          <a:endParaRPr lang="en-US"/>
        </a:p>
      </dgm:t>
    </dgm:pt>
    <dgm:pt modelId="{9E83DF4F-C7AA-4927-B21F-47DA09B42136}" type="sibTrans" cxnId="{B25A498C-BC99-41CE-9CD8-E8A5D9BCD462}">
      <dgm:prSet/>
      <dgm:spPr/>
      <dgm:t>
        <a:bodyPr/>
        <a:lstStyle/>
        <a:p>
          <a:endParaRPr lang="en-US"/>
        </a:p>
      </dgm:t>
    </dgm:pt>
    <dgm:pt modelId="{40398022-24D6-4CD9-9CB9-68722CAD5689}">
      <dgm:prSet phldrT="[Text]"/>
      <dgm:spPr/>
      <dgm:t>
        <a:bodyPr/>
        <a:lstStyle/>
        <a:p>
          <a:r>
            <a:rPr lang="en-US" dirty="0"/>
            <a:t>Polynomial Features</a:t>
          </a:r>
        </a:p>
      </dgm:t>
    </dgm:pt>
    <dgm:pt modelId="{F2CAFD8E-58EB-4550-B34C-43E05AE7A136}" type="parTrans" cxnId="{C55D78AD-BBF4-4FE3-A9C0-2C15232A8114}">
      <dgm:prSet/>
      <dgm:spPr/>
      <dgm:t>
        <a:bodyPr/>
        <a:lstStyle/>
        <a:p>
          <a:endParaRPr lang="en-US"/>
        </a:p>
      </dgm:t>
    </dgm:pt>
    <dgm:pt modelId="{5D73B377-72D4-4E78-8187-72AB0CC6B01C}" type="sibTrans" cxnId="{C55D78AD-BBF4-4FE3-A9C0-2C15232A8114}">
      <dgm:prSet/>
      <dgm:spPr/>
      <dgm:t>
        <a:bodyPr/>
        <a:lstStyle/>
        <a:p>
          <a:endParaRPr lang="en-US"/>
        </a:p>
      </dgm:t>
    </dgm:pt>
    <dgm:pt modelId="{F635FCFD-1EE4-4E1C-A78A-3FDB7DDD687A}">
      <dgm:prSet phldrT="[Text]"/>
      <dgm:spPr/>
      <dgm:t>
        <a:bodyPr/>
        <a:lstStyle/>
        <a:p>
          <a:r>
            <a:rPr lang="en-US" dirty="0"/>
            <a:t>Model v2</a:t>
          </a:r>
        </a:p>
      </dgm:t>
    </dgm:pt>
    <dgm:pt modelId="{C2C6D087-E2A5-4F8F-BE5C-C4DBDF422578}" type="parTrans" cxnId="{4D6DA31B-2507-4854-84DA-FC73E5BCDAD6}">
      <dgm:prSet/>
      <dgm:spPr/>
      <dgm:t>
        <a:bodyPr/>
        <a:lstStyle/>
        <a:p>
          <a:endParaRPr lang="en-US"/>
        </a:p>
      </dgm:t>
    </dgm:pt>
    <dgm:pt modelId="{0681C91C-64C0-41AF-9638-C411A6A0B013}" type="sibTrans" cxnId="{4D6DA31B-2507-4854-84DA-FC73E5BCDAD6}">
      <dgm:prSet/>
      <dgm:spPr/>
      <dgm:t>
        <a:bodyPr/>
        <a:lstStyle/>
        <a:p>
          <a:endParaRPr lang="en-US"/>
        </a:p>
      </dgm:t>
    </dgm:pt>
    <dgm:pt modelId="{F704749B-4E4C-45B1-B6A8-0ABD4C5B9FB6}" type="pres">
      <dgm:prSet presAssocID="{B1D24652-B6CE-4A26-B4DF-1D6DAB336D62}" presName="Name0" presStyleCnt="0">
        <dgm:presLayoutVars>
          <dgm:dir/>
          <dgm:resizeHandles val="exact"/>
        </dgm:presLayoutVars>
      </dgm:prSet>
      <dgm:spPr/>
    </dgm:pt>
    <dgm:pt modelId="{D574544A-81EF-4FC4-9495-79BDBF5FEBDA}" type="pres">
      <dgm:prSet presAssocID="{B1D24652-B6CE-4A26-B4DF-1D6DAB336D62}" presName="vNodes" presStyleCnt="0"/>
      <dgm:spPr/>
    </dgm:pt>
    <dgm:pt modelId="{C905C91A-830D-419E-A61A-FFCFCD5B5B49}" type="pres">
      <dgm:prSet presAssocID="{5B1E33A6-2866-4648-8CA9-2FBA97C9392C}" presName="node" presStyleLbl="node1" presStyleIdx="0" presStyleCnt="3">
        <dgm:presLayoutVars>
          <dgm:bulletEnabled val="1"/>
        </dgm:presLayoutVars>
      </dgm:prSet>
      <dgm:spPr/>
    </dgm:pt>
    <dgm:pt modelId="{7DC1BAB4-7F1E-4F1E-B9F1-CBB7C57BA8E2}" type="pres">
      <dgm:prSet presAssocID="{9E83DF4F-C7AA-4927-B21F-47DA09B42136}" presName="spacerT" presStyleCnt="0"/>
      <dgm:spPr/>
    </dgm:pt>
    <dgm:pt modelId="{128A5370-5A13-42A7-A8E4-88B0FBA92240}" type="pres">
      <dgm:prSet presAssocID="{9E83DF4F-C7AA-4927-B21F-47DA09B42136}" presName="sibTrans" presStyleLbl="sibTrans2D1" presStyleIdx="0" presStyleCnt="2"/>
      <dgm:spPr/>
    </dgm:pt>
    <dgm:pt modelId="{88025680-620F-4239-AE22-A86E145766CE}" type="pres">
      <dgm:prSet presAssocID="{9E83DF4F-C7AA-4927-B21F-47DA09B42136}" presName="spacerB" presStyleCnt="0"/>
      <dgm:spPr/>
    </dgm:pt>
    <dgm:pt modelId="{614B72C5-E071-474E-9E00-826E09157F26}" type="pres">
      <dgm:prSet presAssocID="{40398022-24D6-4CD9-9CB9-68722CAD5689}" presName="node" presStyleLbl="node1" presStyleIdx="1" presStyleCnt="3">
        <dgm:presLayoutVars>
          <dgm:bulletEnabled val="1"/>
        </dgm:presLayoutVars>
      </dgm:prSet>
      <dgm:spPr/>
    </dgm:pt>
    <dgm:pt modelId="{E708390D-5BB4-4B2D-9D8F-022165644065}" type="pres">
      <dgm:prSet presAssocID="{B1D24652-B6CE-4A26-B4DF-1D6DAB336D62}" presName="sibTransLast" presStyleLbl="sibTrans2D1" presStyleIdx="1" presStyleCnt="2"/>
      <dgm:spPr/>
    </dgm:pt>
    <dgm:pt modelId="{F73A2497-6924-480E-A0FC-0073A449F9C0}" type="pres">
      <dgm:prSet presAssocID="{B1D24652-B6CE-4A26-B4DF-1D6DAB336D62}" presName="connectorText" presStyleLbl="sibTrans2D1" presStyleIdx="1" presStyleCnt="2"/>
      <dgm:spPr/>
    </dgm:pt>
    <dgm:pt modelId="{7FA2EA3D-CF24-4C2A-A1CE-57DE6D3ADB5B}" type="pres">
      <dgm:prSet presAssocID="{B1D24652-B6CE-4A26-B4DF-1D6DAB336D62}" presName="lastNode" presStyleLbl="node1" presStyleIdx="2" presStyleCnt="3">
        <dgm:presLayoutVars>
          <dgm:bulletEnabled val="1"/>
        </dgm:presLayoutVars>
      </dgm:prSet>
      <dgm:spPr/>
    </dgm:pt>
  </dgm:ptLst>
  <dgm:cxnLst>
    <dgm:cxn modelId="{4D6DA31B-2507-4854-84DA-FC73E5BCDAD6}" srcId="{B1D24652-B6CE-4A26-B4DF-1D6DAB336D62}" destId="{F635FCFD-1EE4-4E1C-A78A-3FDB7DDD687A}" srcOrd="2" destOrd="0" parTransId="{C2C6D087-E2A5-4F8F-BE5C-C4DBDF422578}" sibTransId="{0681C91C-64C0-41AF-9638-C411A6A0B013}"/>
    <dgm:cxn modelId="{78ECD435-E966-4836-8031-639460B1871E}" type="presOf" srcId="{B1D24652-B6CE-4A26-B4DF-1D6DAB336D62}" destId="{F704749B-4E4C-45B1-B6A8-0ABD4C5B9FB6}" srcOrd="0" destOrd="0" presId="urn:microsoft.com/office/officeart/2005/8/layout/equation2"/>
    <dgm:cxn modelId="{1A8AB23A-8BA0-427D-80D6-DA5ABDA709C9}" type="presOf" srcId="{5B1E33A6-2866-4648-8CA9-2FBA97C9392C}" destId="{C905C91A-830D-419E-A61A-FFCFCD5B5B49}" srcOrd="0" destOrd="0" presId="urn:microsoft.com/office/officeart/2005/8/layout/equation2"/>
    <dgm:cxn modelId="{A401FD46-7969-40BB-B4F1-77048C738E10}" type="presOf" srcId="{40398022-24D6-4CD9-9CB9-68722CAD5689}" destId="{614B72C5-E071-474E-9E00-826E09157F26}" srcOrd="0" destOrd="0" presId="urn:microsoft.com/office/officeart/2005/8/layout/equation2"/>
    <dgm:cxn modelId="{827D454F-A4CF-44AD-9187-FC907617E4A8}" type="presOf" srcId="{5D73B377-72D4-4E78-8187-72AB0CC6B01C}" destId="{F73A2497-6924-480E-A0FC-0073A449F9C0}" srcOrd="1" destOrd="0" presId="urn:microsoft.com/office/officeart/2005/8/layout/equation2"/>
    <dgm:cxn modelId="{1273946F-C278-4D24-A59C-FF5D96BF445C}" type="presOf" srcId="{F635FCFD-1EE4-4E1C-A78A-3FDB7DDD687A}" destId="{7FA2EA3D-CF24-4C2A-A1CE-57DE6D3ADB5B}" srcOrd="0" destOrd="0" presId="urn:microsoft.com/office/officeart/2005/8/layout/equation2"/>
    <dgm:cxn modelId="{B25A498C-BC99-41CE-9CD8-E8A5D9BCD462}" srcId="{B1D24652-B6CE-4A26-B4DF-1D6DAB336D62}" destId="{5B1E33A6-2866-4648-8CA9-2FBA97C9392C}" srcOrd="0" destOrd="0" parTransId="{C5B30F56-7022-4CF4-B623-15CB03ACA7D2}" sibTransId="{9E83DF4F-C7AA-4927-B21F-47DA09B42136}"/>
    <dgm:cxn modelId="{37C984A2-6801-4E17-911E-0869AFBF67FB}" type="presOf" srcId="{9E83DF4F-C7AA-4927-B21F-47DA09B42136}" destId="{128A5370-5A13-42A7-A8E4-88B0FBA92240}" srcOrd="0" destOrd="0" presId="urn:microsoft.com/office/officeart/2005/8/layout/equation2"/>
    <dgm:cxn modelId="{C55D78AD-BBF4-4FE3-A9C0-2C15232A8114}" srcId="{B1D24652-B6CE-4A26-B4DF-1D6DAB336D62}" destId="{40398022-24D6-4CD9-9CB9-68722CAD5689}" srcOrd="1" destOrd="0" parTransId="{F2CAFD8E-58EB-4550-B34C-43E05AE7A136}" sibTransId="{5D73B377-72D4-4E78-8187-72AB0CC6B01C}"/>
    <dgm:cxn modelId="{68F912D8-62AC-4EF0-8B7B-64958EE0FE79}" type="presOf" srcId="{5D73B377-72D4-4E78-8187-72AB0CC6B01C}" destId="{E708390D-5BB4-4B2D-9D8F-022165644065}" srcOrd="0" destOrd="0" presId="urn:microsoft.com/office/officeart/2005/8/layout/equation2"/>
    <dgm:cxn modelId="{C2718387-5344-4DC0-959A-847FEE5840C6}" type="presParOf" srcId="{F704749B-4E4C-45B1-B6A8-0ABD4C5B9FB6}" destId="{D574544A-81EF-4FC4-9495-79BDBF5FEBDA}" srcOrd="0" destOrd="0" presId="urn:microsoft.com/office/officeart/2005/8/layout/equation2"/>
    <dgm:cxn modelId="{20F6D2C0-4705-4FDB-A24C-9FA14A645477}" type="presParOf" srcId="{D574544A-81EF-4FC4-9495-79BDBF5FEBDA}" destId="{C905C91A-830D-419E-A61A-FFCFCD5B5B49}" srcOrd="0" destOrd="0" presId="urn:microsoft.com/office/officeart/2005/8/layout/equation2"/>
    <dgm:cxn modelId="{78D0ECD7-7FA7-4FD1-B299-E0328FFA53F0}" type="presParOf" srcId="{D574544A-81EF-4FC4-9495-79BDBF5FEBDA}" destId="{7DC1BAB4-7F1E-4F1E-B9F1-CBB7C57BA8E2}" srcOrd="1" destOrd="0" presId="urn:microsoft.com/office/officeart/2005/8/layout/equation2"/>
    <dgm:cxn modelId="{23ED4A12-A237-41A5-8ECC-9165EE073967}" type="presParOf" srcId="{D574544A-81EF-4FC4-9495-79BDBF5FEBDA}" destId="{128A5370-5A13-42A7-A8E4-88B0FBA92240}" srcOrd="2" destOrd="0" presId="urn:microsoft.com/office/officeart/2005/8/layout/equation2"/>
    <dgm:cxn modelId="{6AD16257-8B3B-4E8A-9A62-EDEE0E6F09DB}" type="presParOf" srcId="{D574544A-81EF-4FC4-9495-79BDBF5FEBDA}" destId="{88025680-620F-4239-AE22-A86E145766CE}" srcOrd="3" destOrd="0" presId="urn:microsoft.com/office/officeart/2005/8/layout/equation2"/>
    <dgm:cxn modelId="{DC4634C1-2AD1-4D6C-B0F2-F3912D696523}" type="presParOf" srcId="{D574544A-81EF-4FC4-9495-79BDBF5FEBDA}" destId="{614B72C5-E071-474E-9E00-826E09157F26}" srcOrd="4" destOrd="0" presId="urn:microsoft.com/office/officeart/2005/8/layout/equation2"/>
    <dgm:cxn modelId="{9A33D548-CA4D-41F0-A768-ACF12C467C28}" type="presParOf" srcId="{F704749B-4E4C-45B1-B6A8-0ABD4C5B9FB6}" destId="{E708390D-5BB4-4B2D-9D8F-022165644065}" srcOrd="1" destOrd="0" presId="urn:microsoft.com/office/officeart/2005/8/layout/equation2"/>
    <dgm:cxn modelId="{181DEDE8-CEB4-4EFC-8AFA-D9115F4F8794}" type="presParOf" srcId="{E708390D-5BB4-4B2D-9D8F-022165644065}" destId="{F73A2497-6924-480E-A0FC-0073A449F9C0}" srcOrd="0" destOrd="0" presId="urn:microsoft.com/office/officeart/2005/8/layout/equation2"/>
    <dgm:cxn modelId="{F0C21623-DE7A-4321-BB30-988E2F5247D6}" type="presParOf" srcId="{F704749B-4E4C-45B1-B6A8-0ABD4C5B9FB6}" destId="{7FA2EA3D-CF24-4C2A-A1CE-57DE6D3ADB5B}" srcOrd="2" destOrd="0" presId="urn:microsoft.com/office/officeart/2005/8/layout/equati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C8EB44EB-1BA7-4EC9-8D97-FBD89AA083D6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9E50E5BF-4E31-4279-8626-621EE7DD0870}">
      <dgm:prSet/>
      <dgm:spPr/>
      <dgm:t>
        <a:bodyPr/>
        <a:lstStyle/>
        <a:p>
          <a:r>
            <a:rPr lang="en-US"/>
            <a:t>Polynomial Features increases accuracy by considering the interactions between features</a:t>
          </a:r>
        </a:p>
      </dgm:t>
    </dgm:pt>
    <dgm:pt modelId="{302E3805-A830-4779-A18C-DCD43E56E442}" type="parTrans" cxnId="{FA37DDCD-B238-44C7-9245-3241424A9CBE}">
      <dgm:prSet/>
      <dgm:spPr/>
      <dgm:t>
        <a:bodyPr/>
        <a:lstStyle/>
        <a:p>
          <a:endParaRPr lang="en-US"/>
        </a:p>
      </dgm:t>
    </dgm:pt>
    <dgm:pt modelId="{74B46708-A435-488E-848A-D7B34264B856}" type="sibTrans" cxnId="{FA37DDCD-B238-44C7-9245-3241424A9CBE}">
      <dgm:prSet/>
      <dgm:spPr/>
      <dgm:t>
        <a:bodyPr/>
        <a:lstStyle/>
        <a:p>
          <a:endParaRPr lang="en-US"/>
        </a:p>
      </dgm:t>
    </dgm:pt>
    <dgm:pt modelId="{41A841C2-75DC-4451-87E5-073954A3C19A}">
      <dgm:prSet/>
      <dgm:spPr/>
      <dgm:t>
        <a:bodyPr/>
        <a:lstStyle/>
        <a:p>
          <a:r>
            <a:rPr lang="en-US"/>
            <a:t>Model v2 applies polynomial features to the same four features used in Model v1</a:t>
          </a:r>
        </a:p>
      </dgm:t>
    </dgm:pt>
    <dgm:pt modelId="{11D6D294-3458-4276-B197-5EBEBFDAA2F9}" type="parTrans" cxnId="{873B8CBC-50FE-44DA-BF8A-B809BF20AE98}">
      <dgm:prSet/>
      <dgm:spPr/>
      <dgm:t>
        <a:bodyPr/>
        <a:lstStyle/>
        <a:p>
          <a:endParaRPr lang="en-US"/>
        </a:p>
      </dgm:t>
    </dgm:pt>
    <dgm:pt modelId="{97BFB73B-6329-43F7-89D3-941DB052D0B2}" type="sibTrans" cxnId="{873B8CBC-50FE-44DA-BF8A-B809BF20AE98}">
      <dgm:prSet/>
      <dgm:spPr/>
      <dgm:t>
        <a:bodyPr/>
        <a:lstStyle/>
        <a:p>
          <a:endParaRPr lang="en-US"/>
        </a:p>
      </dgm:t>
    </dgm:pt>
    <dgm:pt modelId="{35EF2EDE-077E-4C5A-A268-FBC3737324E1}" type="pres">
      <dgm:prSet presAssocID="{C8EB44EB-1BA7-4EC9-8D97-FBD89AA083D6}" presName="linear" presStyleCnt="0">
        <dgm:presLayoutVars>
          <dgm:animLvl val="lvl"/>
          <dgm:resizeHandles val="exact"/>
        </dgm:presLayoutVars>
      </dgm:prSet>
      <dgm:spPr/>
    </dgm:pt>
    <dgm:pt modelId="{94DF3112-DDD9-443E-8B1D-1DCA6C62F671}" type="pres">
      <dgm:prSet presAssocID="{9E50E5BF-4E31-4279-8626-621EE7DD0870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07BE8A80-8DE8-49B5-89BA-88383A7DB97C}" type="pres">
      <dgm:prSet presAssocID="{74B46708-A435-488E-848A-D7B34264B856}" presName="spacer" presStyleCnt="0"/>
      <dgm:spPr/>
    </dgm:pt>
    <dgm:pt modelId="{C32D7FE4-361C-4A9F-BBD5-F739B255C2D2}" type="pres">
      <dgm:prSet presAssocID="{41A841C2-75DC-4451-87E5-073954A3C19A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F643222C-2686-4129-B376-F2EAD7620AC8}" type="presOf" srcId="{9E50E5BF-4E31-4279-8626-621EE7DD0870}" destId="{94DF3112-DDD9-443E-8B1D-1DCA6C62F671}" srcOrd="0" destOrd="0" presId="urn:microsoft.com/office/officeart/2005/8/layout/vList2"/>
    <dgm:cxn modelId="{8866D955-7821-4238-87E5-9D76F6732F76}" type="presOf" srcId="{41A841C2-75DC-4451-87E5-073954A3C19A}" destId="{C32D7FE4-361C-4A9F-BBD5-F739B255C2D2}" srcOrd="0" destOrd="0" presId="urn:microsoft.com/office/officeart/2005/8/layout/vList2"/>
    <dgm:cxn modelId="{571B0292-4AC2-44A6-BDBB-1B68FBDEE9AF}" type="presOf" srcId="{C8EB44EB-1BA7-4EC9-8D97-FBD89AA083D6}" destId="{35EF2EDE-077E-4C5A-A268-FBC3737324E1}" srcOrd="0" destOrd="0" presId="urn:microsoft.com/office/officeart/2005/8/layout/vList2"/>
    <dgm:cxn modelId="{873B8CBC-50FE-44DA-BF8A-B809BF20AE98}" srcId="{C8EB44EB-1BA7-4EC9-8D97-FBD89AA083D6}" destId="{41A841C2-75DC-4451-87E5-073954A3C19A}" srcOrd="1" destOrd="0" parTransId="{11D6D294-3458-4276-B197-5EBEBFDAA2F9}" sibTransId="{97BFB73B-6329-43F7-89D3-941DB052D0B2}"/>
    <dgm:cxn modelId="{FA37DDCD-B238-44C7-9245-3241424A9CBE}" srcId="{C8EB44EB-1BA7-4EC9-8D97-FBD89AA083D6}" destId="{9E50E5BF-4E31-4279-8626-621EE7DD0870}" srcOrd="0" destOrd="0" parTransId="{302E3805-A830-4779-A18C-DCD43E56E442}" sibTransId="{74B46708-A435-488E-848A-D7B34264B856}"/>
    <dgm:cxn modelId="{B21DADD5-0841-49FE-9D5C-3AB94E3830D8}" type="presParOf" srcId="{35EF2EDE-077E-4C5A-A268-FBC3737324E1}" destId="{94DF3112-DDD9-443E-8B1D-1DCA6C62F671}" srcOrd="0" destOrd="0" presId="urn:microsoft.com/office/officeart/2005/8/layout/vList2"/>
    <dgm:cxn modelId="{671EDA20-9442-42D2-84C5-14D8976E4037}" type="presParOf" srcId="{35EF2EDE-077E-4C5A-A268-FBC3737324E1}" destId="{07BE8A80-8DE8-49B5-89BA-88383A7DB97C}" srcOrd="1" destOrd="0" presId="urn:microsoft.com/office/officeart/2005/8/layout/vList2"/>
    <dgm:cxn modelId="{CDE66848-91F5-461D-A036-30F3579416DD}" type="presParOf" srcId="{35EF2EDE-077E-4C5A-A268-FBC3737324E1}" destId="{C32D7FE4-361C-4A9F-BBD5-F739B255C2D2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6F5CEE89-E969-418F-A4AA-EAD9FA8D62C7}" type="doc">
      <dgm:prSet loTypeId="urn:microsoft.com/office/officeart/2005/8/layout/matrix2" loCatId="matrix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2A3D292-88A6-4E26-862C-DE974919B695}">
      <dgm:prSet phldrT="[Text]"/>
      <dgm:spPr/>
      <dgm:t>
        <a:bodyPr/>
        <a:lstStyle/>
        <a:p>
          <a:r>
            <a:rPr lang="en-US" dirty="0"/>
            <a:t>Low Condition, Small Size</a:t>
          </a:r>
        </a:p>
      </dgm:t>
    </dgm:pt>
    <dgm:pt modelId="{DAE5732E-7D6C-44B4-81DB-2EB7B4B334CA}" type="parTrans" cxnId="{8EF4E939-E26F-4241-B142-6536F083AAA3}">
      <dgm:prSet/>
      <dgm:spPr/>
      <dgm:t>
        <a:bodyPr/>
        <a:lstStyle/>
        <a:p>
          <a:endParaRPr lang="en-US"/>
        </a:p>
      </dgm:t>
    </dgm:pt>
    <dgm:pt modelId="{7C4849CD-4D60-4603-8700-7478BB6509A6}" type="sibTrans" cxnId="{8EF4E939-E26F-4241-B142-6536F083AAA3}">
      <dgm:prSet/>
      <dgm:spPr/>
      <dgm:t>
        <a:bodyPr/>
        <a:lstStyle/>
        <a:p>
          <a:endParaRPr lang="en-US"/>
        </a:p>
      </dgm:t>
    </dgm:pt>
    <dgm:pt modelId="{90E141FC-0622-4ECB-9B6F-F3F4680FD29B}">
      <dgm:prSet phldrT="[Text]"/>
      <dgm:spPr/>
      <dgm:t>
        <a:bodyPr/>
        <a:lstStyle/>
        <a:p>
          <a:r>
            <a:rPr lang="en-US" dirty="0"/>
            <a:t>Low Condition, Large Size</a:t>
          </a:r>
        </a:p>
      </dgm:t>
    </dgm:pt>
    <dgm:pt modelId="{F77D6E1F-406A-465D-B006-007B3903BA77}" type="parTrans" cxnId="{7E5BD8C5-2396-4047-945F-0BF94469F3C2}">
      <dgm:prSet/>
      <dgm:spPr/>
      <dgm:t>
        <a:bodyPr/>
        <a:lstStyle/>
        <a:p>
          <a:endParaRPr lang="en-US"/>
        </a:p>
      </dgm:t>
    </dgm:pt>
    <dgm:pt modelId="{3D0DF5C4-A8B6-4A97-B727-C9E403D47D7A}" type="sibTrans" cxnId="{7E5BD8C5-2396-4047-945F-0BF94469F3C2}">
      <dgm:prSet/>
      <dgm:spPr/>
      <dgm:t>
        <a:bodyPr/>
        <a:lstStyle/>
        <a:p>
          <a:endParaRPr lang="en-US"/>
        </a:p>
      </dgm:t>
    </dgm:pt>
    <dgm:pt modelId="{5C804C1A-5326-4123-994C-B161CF3CC2C4}">
      <dgm:prSet phldrT="[Text]"/>
      <dgm:spPr/>
      <dgm:t>
        <a:bodyPr/>
        <a:lstStyle/>
        <a:p>
          <a:r>
            <a:rPr lang="en-US" dirty="0"/>
            <a:t>High Condition, Small Size</a:t>
          </a:r>
        </a:p>
      </dgm:t>
    </dgm:pt>
    <dgm:pt modelId="{F4C11F33-3A13-476E-906F-910A9C09791E}" type="parTrans" cxnId="{C03A1210-465B-4EB5-BE7A-935580E075D7}">
      <dgm:prSet/>
      <dgm:spPr/>
      <dgm:t>
        <a:bodyPr/>
        <a:lstStyle/>
        <a:p>
          <a:endParaRPr lang="en-US"/>
        </a:p>
      </dgm:t>
    </dgm:pt>
    <dgm:pt modelId="{F5DE5F37-BB71-4DA9-B69F-7D0B143E723D}" type="sibTrans" cxnId="{C03A1210-465B-4EB5-BE7A-935580E075D7}">
      <dgm:prSet/>
      <dgm:spPr/>
      <dgm:t>
        <a:bodyPr/>
        <a:lstStyle/>
        <a:p>
          <a:endParaRPr lang="en-US"/>
        </a:p>
      </dgm:t>
    </dgm:pt>
    <dgm:pt modelId="{AF0DF567-75AA-4CB7-9712-363DEC25529A}">
      <dgm:prSet phldrT="[Text]"/>
      <dgm:spPr/>
      <dgm:t>
        <a:bodyPr/>
        <a:lstStyle/>
        <a:p>
          <a:r>
            <a:rPr lang="en-US" dirty="0"/>
            <a:t>High Condition, High Size</a:t>
          </a:r>
        </a:p>
      </dgm:t>
    </dgm:pt>
    <dgm:pt modelId="{8F7AAE4F-5F2D-4A9A-8245-950056040A3C}" type="parTrans" cxnId="{6A4B44EF-1F3D-4EF4-8BE2-4B4083780153}">
      <dgm:prSet/>
      <dgm:spPr/>
      <dgm:t>
        <a:bodyPr/>
        <a:lstStyle/>
        <a:p>
          <a:endParaRPr lang="en-US"/>
        </a:p>
      </dgm:t>
    </dgm:pt>
    <dgm:pt modelId="{6869F501-C3D2-4528-B599-A9181E3457CB}" type="sibTrans" cxnId="{6A4B44EF-1F3D-4EF4-8BE2-4B4083780153}">
      <dgm:prSet/>
      <dgm:spPr/>
      <dgm:t>
        <a:bodyPr/>
        <a:lstStyle/>
        <a:p>
          <a:endParaRPr lang="en-US"/>
        </a:p>
      </dgm:t>
    </dgm:pt>
    <dgm:pt modelId="{788F15FE-B462-4DF7-B23E-09761F991067}" type="pres">
      <dgm:prSet presAssocID="{6F5CEE89-E969-418F-A4AA-EAD9FA8D62C7}" presName="matrix" presStyleCnt="0">
        <dgm:presLayoutVars>
          <dgm:chMax val="1"/>
          <dgm:dir/>
          <dgm:resizeHandles val="exact"/>
        </dgm:presLayoutVars>
      </dgm:prSet>
      <dgm:spPr/>
    </dgm:pt>
    <dgm:pt modelId="{5F1E14D7-0158-472F-A573-41928D228E46}" type="pres">
      <dgm:prSet presAssocID="{6F5CEE89-E969-418F-A4AA-EAD9FA8D62C7}" presName="axisShape" presStyleLbl="bgShp" presStyleIdx="0" presStyleCnt="1"/>
      <dgm:spPr/>
    </dgm:pt>
    <dgm:pt modelId="{01289CEA-1DD3-43B8-843A-6C259727D382}" type="pres">
      <dgm:prSet presAssocID="{6F5CEE89-E969-418F-A4AA-EAD9FA8D62C7}" presName="rect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1A11F336-E693-4308-8664-E0C3C60A39A7}" type="pres">
      <dgm:prSet presAssocID="{6F5CEE89-E969-418F-A4AA-EAD9FA8D62C7}" presName="rect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AC8B35E5-1561-4244-AE85-B7C0060E0264}" type="pres">
      <dgm:prSet presAssocID="{6F5CEE89-E969-418F-A4AA-EAD9FA8D62C7}" presName="rect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09F25CA6-B659-428C-AAB4-3E8FFCFAC85C}" type="pres">
      <dgm:prSet presAssocID="{6F5CEE89-E969-418F-A4AA-EAD9FA8D62C7}" presName="rect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C03A1210-465B-4EB5-BE7A-935580E075D7}" srcId="{6F5CEE89-E969-418F-A4AA-EAD9FA8D62C7}" destId="{5C804C1A-5326-4123-994C-B161CF3CC2C4}" srcOrd="2" destOrd="0" parTransId="{F4C11F33-3A13-476E-906F-910A9C09791E}" sibTransId="{F5DE5F37-BB71-4DA9-B69F-7D0B143E723D}"/>
    <dgm:cxn modelId="{8EF4E939-E26F-4241-B142-6536F083AAA3}" srcId="{6F5CEE89-E969-418F-A4AA-EAD9FA8D62C7}" destId="{F2A3D292-88A6-4E26-862C-DE974919B695}" srcOrd="0" destOrd="0" parTransId="{DAE5732E-7D6C-44B4-81DB-2EB7B4B334CA}" sibTransId="{7C4849CD-4D60-4603-8700-7478BB6509A6}"/>
    <dgm:cxn modelId="{67434158-9CAF-4804-A5F5-840BF6E4C158}" type="presOf" srcId="{90E141FC-0622-4ECB-9B6F-F3F4680FD29B}" destId="{1A11F336-E693-4308-8664-E0C3C60A39A7}" srcOrd="0" destOrd="0" presId="urn:microsoft.com/office/officeart/2005/8/layout/matrix2"/>
    <dgm:cxn modelId="{06493E84-83B7-4293-A125-D5E7C4B10527}" type="presOf" srcId="{F2A3D292-88A6-4E26-862C-DE974919B695}" destId="{01289CEA-1DD3-43B8-843A-6C259727D382}" srcOrd="0" destOrd="0" presId="urn:microsoft.com/office/officeart/2005/8/layout/matrix2"/>
    <dgm:cxn modelId="{269E87C4-D028-4E7A-A9FE-C37D4B686488}" type="presOf" srcId="{5C804C1A-5326-4123-994C-B161CF3CC2C4}" destId="{AC8B35E5-1561-4244-AE85-B7C0060E0264}" srcOrd="0" destOrd="0" presId="urn:microsoft.com/office/officeart/2005/8/layout/matrix2"/>
    <dgm:cxn modelId="{7E5BD8C5-2396-4047-945F-0BF94469F3C2}" srcId="{6F5CEE89-E969-418F-A4AA-EAD9FA8D62C7}" destId="{90E141FC-0622-4ECB-9B6F-F3F4680FD29B}" srcOrd="1" destOrd="0" parTransId="{F77D6E1F-406A-465D-B006-007B3903BA77}" sibTransId="{3D0DF5C4-A8B6-4A97-B727-C9E403D47D7A}"/>
    <dgm:cxn modelId="{65581DDA-6D94-493E-B233-8E39C06D281D}" type="presOf" srcId="{6F5CEE89-E969-418F-A4AA-EAD9FA8D62C7}" destId="{788F15FE-B462-4DF7-B23E-09761F991067}" srcOrd="0" destOrd="0" presId="urn:microsoft.com/office/officeart/2005/8/layout/matrix2"/>
    <dgm:cxn modelId="{6A4B44EF-1F3D-4EF4-8BE2-4B4083780153}" srcId="{6F5CEE89-E969-418F-A4AA-EAD9FA8D62C7}" destId="{AF0DF567-75AA-4CB7-9712-363DEC25529A}" srcOrd="3" destOrd="0" parTransId="{8F7AAE4F-5F2D-4A9A-8245-950056040A3C}" sibTransId="{6869F501-C3D2-4528-B599-A9181E3457CB}"/>
    <dgm:cxn modelId="{FEC04EF9-A247-4620-A28C-996889D8585D}" type="presOf" srcId="{AF0DF567-75AA-4CB7-9712-363DEC25529A}" destId="{09F25CA6-B659-428C-AAB4-3E8FFCFAC85C}" srcOrd="0" destOrd="0" presId="urn:microsoft.com/office/officeart/2005/8/layout/matrix2"/>
    <dgm:cxn modelId="{985B55DE-5009-4D28-8E96-2F3248776153}" type="presParOf" srcId="{788F15FE-B462-4DF7-B23E-09761F991067}" destId="{5F1E14D7-0158-472F-A573-41928D228E46}" srcOrd="0" destOrd="0" presId="urn:microsoft.com/office/officeart/2005/8/layout/matrix2"/>
    <dgm:cxn modelId="{F45AC06E-E434-4808-A63B-89E28926907B}" type="presParOf" srcId="{788F15FE-B462-4DF7-B23E-09761F991067}" destId="{01289CEA-1DD3-43B8-843A-6C259727D382}" srcOrd="1" destOrd="0" presId="urn:microsoft.com/office/officeart/2005/8/layout/matrix2"/>
    <dgm:cxn modelId="{7F275F94-D70B-488C-A13F-4A769CF9105A}" type="presParOf" srcId="{788F15FE-B462-4DF7-B23E-09761F991067}" destId="{1A11F336-E693-4308-8664-E0C3C60A39A7}" srcOrd="2" destOrd="0" presId="urn:microsoft.com/office/officeart/2005/8/layout/matrix2"/>
    <dgm:cxn modelId="{36435765-77B9-410C-8BC1-6D5C49012226}" type="presParOf" srcId="{788F15FE-B462-4DF7-B23E-09761F991067}" destId="{AC8B35E5-1561-4244-AE85-B7C0060E0264}" srcOrd="3" destOrd="0" presId="urn:microsoft.com/office/officeart/2005/8/layout/matrix2"/>
    <dgm:cxn modelId="{FC1E2658-58E6-4887-8C5C-940F07266199}" type="presParOf" srcId="{788F15FE-B462-4DF7-B23E-09761F991067}" destId="{09F25CA6-B659-428C-AAB4-3E8FFCFAC85C}" srcOrd="4" destOrd="0" presId="urn:microsoft.com/office/officeart/2005/8/layout/matrix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302E7C5F-ED32-4109-995F-6B2F19A61B68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4B7CEB2-10EB-48D4-9DB6-CDF78DB070B1}">
      <dgm:prSet/>
      <dgm:spPr/>
      <dgm:t>
        <a:bodyPr/>
        <a:lstStyle/>
        <a:p>
          <a:r>
            <a:rPr lang="en-US" dirty="0"/>
            <a:t>Mean Squared Error: About $35,500, or 20% of the mean sale price</a:t>
          </a:r>
        </a:p>
      </dgm:t>
    </dgm:pt>
    <dgm:pt modelId="{05405BC9-AD53-4BFC-A4B8-036D4E157FD1}" type="parTrans" cxnId="{DEF8F1D2-5BCE-427B-8ADB-8518702BA519}">
      <dgm:prSet/>
      <dgm:spPr/>
      <dgm:t>
        <a:bodyPr/>
        <a:lstStyle/>
        <a:p>
          <a:endParaRPr lang="en-US"/>
        </a:p>
      </dgm:t>
    </dgm:pt>
    <dgm:pt modelId="{470B8A6F-0625-43B0-A4C6-BA50F1FF7D03}" type="sibTrans" cxnId="{DEF8F1D2-5BCE-427B-8ADB-8518702BA519}">
      <dgm:prSet/>
      <dgm:spPr/>
      <dgm:t>
        <a:bodyPr/>
        <a:lstStyle/>
        <a:p>
          <a:endParaRPr lang="en-US"/>
        </a:p>
      </dgm:t>
    </dgm:pt>
    <dgm:pt modelId="{F144F544-D2C8-4E7C-B02A-D20B247CAA26}">
      <dgm:prSet/>
      <dgm:spPr/>
      <dgm:t>
        <a:bodyPr/>
        <a:lstStyle/>
        <a:p>
          <a:r>
            <a:rPr lang="en-US" dirty="0"/>
            <a:t>MSE</a:t>
          </a:r>
          <a:r>
            <a:rPr lang="en-US" baseline="0" dirty="0"/>
            <a:t> improved by about $8000 compared to Model v1 </a:t>
          </a:r>
          <a:endParaRPr lang="en-US" dirty="0"/>
        </a:p>
      </dgm:t>
    </dgm:pt>
    <dgm:pt modelId="{8E3C88EF-576B-467C-94BC-044974606C41}" type="parTrans" cxnId="{23099054-F23C-454A-A4AE-7E1C9AD98C83}">
      <dgm:prSet/>
      <dgm:spPr/>
      <dgm:t>
        <a:bodyPr/>
        <a:lstStyle/>
        <a:p>
          <a:endParaRPr lang="en-US"/>
        </a:p>
      </dgm:t>
    </dgm:pt>
    <dgm:pt modelId="{E591E433-FC61-4838-BDF8-9DDE7FBDBB1E}" type="sibTrans" cxnId="{23099054-F23C-454A-A4AE-7E1C9AD98C83}">
      <dgm:prSet/>
      <dgm:spPr/>
      <dgm:t>
        <a:bodyPr/>
        <a:lstStyle/>
        <a:p>
          <a:endParaRPr lang="en-US"/>
        </a:p>
      </dgm:t>
    </dgm:pt>
    <dgm:pt modelId="{CFF2F146-AFD3-4218-BBDF-089395A37B2F}" type="pres">
      <dgm:prSet presAssocID="{302E7C5F-ED32-4109-995F-6B2F19A61B68}" presName="linear" presStyleCnt="0">
        <dgm:presLayoutVars>
          <dgm:animLvl val="lvl"/>
          <dgm:resizeHandles val="exact"/>
        </dgm:presLayoutVars>
      </dgm:prSet>
      <dgm:spPr/>
    </dgm:pt>
    <dgm:pt modelId="{C28614AB-6E10-4E24-B9EE-AED349006457}" type="pres">
      <dgm:prSet presAssocID="{74B7CEB2-10EB-48D4-9DB6-CDF78DB070B1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16179055-2818-4581-AD1E-B305009FACBC}" type="pres">
      <dgm:prSet presAssocID="{470B8A6F-0625-43B0-A4C6-BA50F1FF7D03}" presName="spacer" presStyleCnt="0"/>
      <dgm:spPr/>
    </dgm:pt>
    <dgm:pt modelId="{03EDECD2-6D3A-4725-9489-515F2F49CE89}" type="pres">
      <dgm:prSet presAssocID="{F144F544-D2C8-4E7C-B02A-D20B247CAA26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3E1CED2A-237E-4D8F-A1FE-B4DE519E2579}" type="presOf" srcId="{F144F544-D2C8-4E7C-B02A-D20B247CAA26}" destId="{03EDECD2-6D3A-4725-9489-515F2F49CE89}" srcOrd="0" destOrd="0" presId="urn:microsoft.com/office/officeart/2005/8/layout/vList2"/>
    <dgm:cxn modelId="{23099054-F23C-454A-A4AE-7E1C9AD98C83}" srcId="{302E7C5F-ED32-4109-995F-6B2F19A61B68}" destId="{F144F544-D2C8-4E7C-B02A-D20B247CAA26}" srcOrd="1" destOrd="0" parTransId="{8E3C88EF-576B-467C-94BC-044974606C41}" sibTransId="{E591E433-FC61-4838-BDF8-9DDE7FBDBB1E}"/>
    <dgm:cxn modelId="{D7F54AA3-A28E-41AC-B73E-C8D547D54E0F}" type="presOf" srcId="{302E7C5F-ED32-4109-995F-6B2F19A61B68}" destId="{CFF2F146-AFD3-4218-BBDF-089395A37B2F}" srcOrd="0" destOrd="0" presId="urn:microsoft.com/office/officeart/2005/8/layout/vList2"/>
    <dgm:cxn modelId="{BC3B7BBC-0EC5-4311-A8A9-0122CDB4D8DA}" type="presOf" srcId="{74B7CEB2-10EB-48D4-9DB6-CDF78DB070B1}" destId="{C28614AB-6E10-4E24-B9EE-AED349006457}" srcOrd="0" destOrd="0" presId="urn:microsoft.com/office/officeart/2005/8/layout/vList2"/>
    <dgm:cxn modelId="{DEF8F1D2-5BCE-427B-8ADB-8518702BA519}" srcId="{302E7C5F-ED32-4109-995F-6B2F19A61B68}" destId="{74B7CEB2-10EB-48D4-9DB6-CDF78DB070B1}" srcOrd="0" destOrd="0" parTransId="{05405BC9-AD53-4BFC-A4B8-036D4E157FD1}" sibTransId="{470B8A6F-0625-43B0-A4C6-BA50F1FF7D03}"/>
    <dgm:cxn modelId="{2826A02C-A88F-40C5-8965-BE1E5310191D}" type="presParOf" srcId="{CFF2F146-AFD3-4218-BBDF-089395A37B2F}" destId="{C28614AB-6E10-4E24-B9EE-AED349006457}" srcOrd="0" destOrd="0" presId="urn:microsoft.com/office/officeart/2005/8/layout/vList2"/>
    <dgm:cxn modelId="{B8215F7D-FDF9-45C3-87F2-E336887693D1}" type="presParOf" srcId="{CFF2F146-AFD3-4218-BBDF-089395A37B2F}" destId="{16179055-2818-4581-AD1E-B305009FACBC}" srcOrd="1" destOrd="0" presId="urn:microsoft.com/office/officeart/2005/8/layout/vList2"/>
    <dgm:cxn modelId="{5E6BBF4C-ABA6-4196-83A9-49A21A13C0C0}" type="presParOf" srcId="{CFF2F146-AFD3-4218-BBDF-089395A37B2F}" destId="{03EDECD2-6D3A-4725-9489-515F2F49CE89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01D7A7-914C-4D24-8B82-EE40155AB0BE}">
      <dsp:nvSpPr>
        <dsp:cNvPr id="0" name=""/>
        <dsp:cNvSpPr/>
      </dsp:nvSpPr>
      <dsp:spPr>
        <a:xfrm>
          <a:off x="616949" y="340539"/>
          <a:ext cx="1818562" cy="181856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FA2F131-CD01-4CBD-B7A5-1B9B5E7F0402}">
      <dsp:nvSpPr>
        <dsp:cNvPr id="0" name=""/>
        <dsp:cNvSpPr/>
      </dsp:nvSpPr>
      <dsp:spPr>
        <a:xfrm>
          <a:off x="1004512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F4E96D-0DB6-4476-8C51-7CC7EC2F227B}">
      <dsp:nvSpPr>
        <dsp:cNvPr id="0" name=""/>
        <dsp:cNvSpPr/>
      </dsp:nvSpPr>
      <dsp:spPr>
        <a:xfrm>
          <a:off x="35606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/>
            <a:t>Model V1: Linear Regression with four features</a:t>
          </a:r>
          <a:endParaRPr lang="en-US" sz="1600" kern="1200" dirty="0"/>
        </a:p>
      </dsp:txBody>
      <dsp:txXfrm>
        <a:off x="35606" y="2725540"/>
        <a:ext cx="2981250" cy="720000"/>
      </dsp:txXfrm>
    </dsp:sp>
    <dsp:sp modelId="{543C18BC-1989-44B2-9862-C670C61D3452}">
      <dsp:nvSpPr>
        <dsp:cNvPr id="0" name=""/>
        <dsp:cNvSpPr/>
      </dsp:nvSpPr>
      <dsp:spPr>
        <a:xfrm>
          <a:off x="4119918" y="340539"/>
          <a:ext cx="1818562" cy="181856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94F35BC-9C76-400A-BBCA-0032259E2E5A}">
      <dsp:nvSpPr>
        <dsp:cNvPr id="0" name=""/>
        <dsp:cNvSpPr/>
      </dsp:nvSpPr>
      <dsp:spPr>
        <a:xfrm>
          <a:off x="4507481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0363298-B2A6-463D-A7BE-F9F67404E389}">
      <dsp:nvSpPr>
        <dsp:cNvPr id="0" name=""/>
        <dsp:cNvSpPr/>
      </dsp:nvSpPr>
      <dsp:spPr>
        <a:xfrm>
          <a:off x="3538574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/>
            <a:t>Model v2: Improving accuracy with Feature Engineering</a:t>
          </a:r>
          <a:endParaRPr lang="en-US" sz="1600" kern="1200" dirty="0"/>
        </a:p>
      </dsp:txBody>
      <dsp:txXfrm>
        <a:off x="3538574" y="2725540"/>
        <a:ext cx="2981250" cy="720000"/>
      </dsp:txXfrm>
    </dsp:sp>
    <dsp:sp modelId="{5BDDFF18-9AEC-4E5E-B9AA-33D86F01A63E}">
      <dsp:nvSpPr>
        <dsp:cNvPr id="0" name=""/>
        <dsp:cNvSpPr/>
      </dsp:nvSpPr>
      <dsp:spPr>
        <a:xfrm>
          <a:off x="7622887" y="340539"/>
          <a:ext cx="1818562" cy="181856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09AEBFF-D2D3-4FFF-AD65-C3CEAEEB10F2}">
      <dsp:nvSpPr>
        <dsp:cNvPr id="0" name=""/>
        <dsp:cNvSpPr/>
      </dsp:nvSpPr>
      <dsp:spPr>
        <a:xfrm>
          <a:off x="8010450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B9CAFAA-6939-48A6-A89B-19D1A94B9EA1}">
      <dsp:nvSpPr>
        <dsp:cNvPr id="0" name=""/>
        <dsp:cNvSpPr/>
      </dsp:nvSpPr>
      <dsp:spPr>
        <a:xfrm>
          <a:off x="7041543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/>
            <a:t>Future model improvements</a:t>
          </a:r>
          <a:endParaRPr lang="en-US" sz="1600" kern="1200" dirty="0"/>
        </a:p>
      </dsp:txBody>
      <dsp:txXfrm>
        <a:off x="7041543" y="2725540"/>
        <a:ext cx="2981250" cy="720000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D11CEE-6ED9-4820-ADB4-E68AA1441F54}">
      <dsp:nvSpPr>
        <dsp:cNvPr id="0" name=""/>
        <dsp:cNvSpPr/>
      </dsp:nvSpPr>
      <dsp:spPr>
        <a:xfrm>
          <a:off x="0" y="572448"/>
          <a:ext cx="5157787" cy="110537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BBFC8D-8F75-41E0-8BB7-29ABF6A0DA61}">
      <dsp:nvSpPr>
        <dsp:cNvPr id="0" name=""/>
        <dsp:cNvSpPr/>
      </dsp:nvSpPr>
      <dsp:spPr>
        <a:xfrm>
          <a:off x="334376" y="847455"/>
          <a:ext cx="607957" cy="60795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BE6C8F-C506-4A80-8E71-7D40C02BA0DF}">
      <dsp:nvSpPr>
        <dsp:cNvPr id="0" name=""/>
        <dsp:cNvSpPr/>
      </dsp:nvSpPr>
      <dsp:spPr>
        <a:xfrm>
          <a:off x="1276709" y="598745"/>
          <a:ext cx="3881077" cy="11053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986" tIns="116986" rIns="116986" bIns="116986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Easy to understand (only four features, simple linear regression)</a:t>
          </a:r>
        </a:p>
      </dsp:txBody>
      <dsp:txXfrm>
        <a:off x="1276709" y="598745"/>
        <a:ext cx="3881077" cy="1105376"/>
      </dsp:txXfrm>
    </dsp:sp>
    <dsp:sp modelId="{86DCF0EF-3930-4F0A-821B-17E844B6BD43}">
      <dsp:nvSpPr>
        <dsp:cNvPr id="0" name=""/>
        <dsp:cNvSpPr/>
      </dsp:nvSpPr>
      <dsp:spPr>
        <a:xfrm>
          <a:off x="0" y="1980466"/>
          <a:ext cx="5157787" cy="110537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ECCDD86-0E34-4794-8969-052E9835C860}">
      <dsp:nvSpPr>
        <dsp:cNvPr id="0" name=""/>
        <dsp:cNvSpPr/>
      </dsp:nvSpPr>
      <dsp:spPr>
        <a:xfrm>
          <a:off x="334376" y="2229175"/>
          <a:ext cx="607957" cy="60795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E6B217B-E77F-4FEA-912E-3EDDB0263D5A}">
      <dsp:nvSpPr>
        <dsp:cNvPr id="0" name=""/>
        <dsp:cNvSpPr/>
      </dsp:nvSpPr>
      <dsp:spPr>
        <a:xfrm>
          <a:off x="1276709" y="1980466"/>
          <a:ext cx="3881077" cy="11053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986" tIns="116986" rIns="116986" bIns="116986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Little correlation between features</a:t>
          </a:r>
        </a:p>
      </dsp:txBody>
      <dsp:txXfrm>
        <a:off x="1276709" y="1980466"/>
        <a:ext cx="3881077" cy="1105376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15F471-B736-4335-A20B-1AFB416D1626}">
      <dsp:nvSpPr>
        <dsp:cNvPr id="0" name=""/>
        <dsp:cNvSpPr/>
      </dsp:nvSpPr>
      <dsp:spPr>
        <a:xfrm>
          <a:off x="0" y="1289605"/>
          <a:ext cx="5183188" cy="110537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52771EB-6381-486E-B5DA-694EC2B26B46}">
      <dsp:nvSpPr>
        <dsp:cNvPr id="0" name=""/>
        <dsp:cNvSpPr/>
      </dsp:nvSpPr>
      <dsp:spPr>
        <a:xfrm>
          <a:off x="334376" y="1538315"/>
          <a:ext cx="607957" cy="60795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49B24C4-3993-46A3-9EFF-54E302C94505}">
      <dsp:nvSpPr>
        <dsp:cNvPr id="0" name=""/>
        <dsp:cNvSpPr/>
      </dsp:nvSpPr>
      <dsp:spPr>
        <a:xfrm>
          <a:off x="1276709" y="1289605"/>
          <a:ext cx="3906478" cy="11053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986" tIns="116986" rIns="116986" bIns="116986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Improved MSE from ~$43,500 to ~$35,500</a:t>
          </a:r>
        </a:p>
      </dsp:txBody>
      <dsp:txXfrm>
        <a:off x="1276709" y="1289605"/>
        <a:ext cx="3906478" cy="1105376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28C6E47-5DD7-4CFD-8E13-5905FBD5F816}">
      <dsp:nvSpPr>
        <dsp:cNvPr id="0" name=""/>
        <dsp:cNvSpPr/>
      </dsp:nvSpPr>
      <dsp:spPr>
        <a:xfrm>
          <a:off x="428136" y="1246"/>
          <a:ext cx="4301513" cy="172060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24765" rIns="0" bIns="24765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 dirty="0"/>
            <a:t>Use more features</a:t>
          </a:r>
        </a:p>
      </dsp:txBody>
      <dsp:txXfrm>
        <a:off x="1288439" y="1246"/>
        <a:ext cx="2580908" cy="1720605"/>
      </dsp:txXfrm>
    </dsp:sp>
    <dsp:sp modelId="{E5EB3C86-82D0-4C5C-8064-DA63123325E8}">
      <dsp:nvSpPr>
        <dsp:cNvPr id="0" name=""/>
        <dsp:cNvSpPr/>
      </dsp:nvSpPr>
      <dsp:spPr>
        <a:xfrm>
          <a:off x="428136" y="1962736"/>
          <a:ext cx="4301513" cy="172060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24765" rIns="0" bIns="24765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 dirty="0"/>
            <a:t>Use Ridge, Lasso, or </a:t>
          </a:r>
          <a:r>
            <a:rPr lang="en-US" sz="3900" kern="1200" dirty="0" err="1"/>
            <a:t>ElasticNet</a:t>
          </a:r>
          <a:endParaRPr lang="en-US" sz="3900" kern="1200" dirty="0"/>
        </a:p>
      </dsp:txBody>
      <dsp:txXfrm>
        <a:off x="1288439" y="1962736"/>
        <a:ext cx="2580908" cy="1720605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A8BF53-4EF1-4F29-BF79-CB1E176E564E}">
      <dsp:nvSpPr>
        <dsp:cNvPr id="0" name=""/>
        <dsp:cNvSpPr/>
      </dsp:nvSpPr>
      <dsp:spPr>
        <a:xfrm>
          <a:off x="0" y="0"/>
          <a:ext cx="5183188" cy="17901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Increased complexity, risk adding in “noise”</a:t>
          </a:r>
        </a:p>
      </dsp:txBody>
      <dsp:txXfrm>
        <a:off x="87385" y="87385"/>
        <a:ext cx="5008418" cy="1615330"/>
      </dsp:txXfrm>
    </dsp:sp>
    <dsp:sp modelId="{FE744336-AA99-44DD-B09A-A8A246A5D130}">
      <dsp:nvSpPr>
        <dsp:cNvPr id="0" name=""/>
        <dsp:cNvSpPr/>
      </dsp:nvSpPr>
      <dsp:spPr>
        <a:xfrm>
          <a:off x="0" y="1894488"/>
          <a:ext cx="5183188" cy="17901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Mathematical complexity, harder to interpret coefficients</a:t>
          </a:r>
        </a:p>
      </dsp:txBody>
      <dsp:txXfrm>
        <a:off x="87385" y="1981873"/>
        <a:ext cx="5008418" cy="1615330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502445F-0552-4702-B09C-A3B85DB9A049}">
      <dsp:nvSpPr>
        <dsp:cNvPr id="0" name=""/>
        <dsp:cNvSpPr/>
      </dsp:nvSpPr>
      <dsp:spPr>
        <a:xfrm>
          <a:off x="0" y="204557"/>
          <a:ext cx="3932237" cy="4557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Model v1: </a:t>
          </a:r>
        </a:p>
      </dsp:txBody>
      <dsp:txXfrm>
        <a:off x="22246" y="226803"/>
        <a:ext cx="3887745" cy="411223"/>
      </dsp:txXfrm>
    </dsp:sp>
    <dsp:sp modelId="{C6388E10-9B38-4ADB-8049-BA5E74328578}">
      <dsp:nvSpPr>
        <dsp:cNvPr id="0" name=""/>
        <dsp:cNvSpPr/>
      </dsp:nvSpPr>
      <dsp:spPr>
        <a:xfrm>
          <a:off x="0" y="660272"/>
          <a:ext cx="3932237" cy="7865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849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 dirty="0"/>
            <a:t>Linear regression with four features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/>
            <a:t>Easy to interpret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/>
            <a:t>Lower accuracy</a:t>
          </a:r>
        </a:p>
      </dsp:txBody>
      <dsp:txXfrm>
        <a:off x="0" y="660272"/>
        <a:ext cx="3932237" cy="786599"/>
      </dsp:txXfrm>
    </dsp:sp>
    <dsp:sp modelId="{43D46917-46A9-4B9E-A016-11A253019176}">
      <dsp:nvSpPr>
        <dsp:cNvPr id="0" name=""/>
        <dsp:cNvSpPr/>
      </dsp:nvSpPr>
      <dsp:spPr>
        <a:xfrm>
          <a:off x="0" y="1446872"/>
          <a:ext cx="3932237" cy="4557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Model v2: </a:t>
          </a:r>
        </a:p>
      </dsp:txBody>
      <dsp:txXfrm>
        <a:off x="22246" y="1469118"/>
        <a:ext cx="3887745" cy="411223"/>
      </dsp:txXfrm>
    </dsp:sp>
    <dsp:sp modelId="{643F22DB-3E50-413F-8671-0C220C4B392D}">
      <dsp:nvSpPr>
        <dsp:cNvPr id="0" name=""/>
        <dsp:cNvSpPr/>
      </dsp:nvSpPr>
      <dsp:spPr>
        <a:xfrm>
          <a:off x="0" y="1902587"/>
          <a:ext cx="3932237" cy="7276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849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/>
            <a:t>Uses polynomial features to improve upon Model v1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/>
            <a:t>Retains advantages of Model v1</a:t>
          </a:r>
        </a:p>
      </dsp:txBody>
      <dsp:txXfrm>
        <a:off x="0" y="1902587"/>
        <a:ext cx="3932237" cy="727605"/>
      </dsp:txXfrm>
    </dsp:sp>
    <dsp:sp modelId="{A8419D2E-1352-4E6B-9465-92F7ED59C793}">
      <dsp:nvSpPr>
        <dsp:cNvPr id="0" name=""/>
        <dsp:cNvSpPr/>
      </dsp:nvSpPr>
      <dsp:spPr>
        <a:xfrm>
          <a:off x="0" y="2630192"/>
          <a:ext cx="3932237" cy="4557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Possible Future Improvements</a:t>
          </a:r>
        </a:p>
      </dsp:txBody>
      <dsp:txXfrm>
        <a:off x="22246" y="2652438"/>
        <a:ext cx="3887745" cy="411223"/>
      </dsp:txXfrm>
    </dsp:sp>
    <dsp:sp modelId="{C1DC4024-19FB-427B-A0B3-86D8B7BDE835}">
      <dsp:nvSpPr>
        <dsp:cNvPr id="0" name=""/>
        <dsp:cNvSpPr/>
      </dsp:nvSpPr>
      <dsp:spPr>
        <a:xfrm>
          <a:off x="0" y="3085907"/>
          <a:ext cx="3932237" cy="5211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849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 dirty="0"/>
            <a:t>Use more features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 dirty="0"/>
            <a:t>Use more mathematically complex methods</a:t>
          </a:r>
        </a:p>
      </dsp:txBody>
      <dsp:txXfrm>
        <a:off x="0" y="3085907"/>
        <a:ext cx="3932237" cy="52112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2B5B03F-CAB6-4ACD-8F01-0BE6B6417E4D}">
      <dsp:nvSpPr>
        <dsp:cNvPr id="0" name=""/>
        <dsp:cNvSpPr/>
      </dsp:nvSpPr>
      <dsp:spPr>
        <a:xfrm>
          <a:off x="0" y="31"/>
          <a:ext cx="11343558" cy="126110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For a linear model it’s best if our features have a linear relationship with price</a:t>
          </a:r>
        </a:p>
      </dsp:txBody>
      <dsp:txXfrm>
        <a:off x="61562" y="61593"/>
        <a:ext cx="11220434" cy="1137978"/>
      </dsp:txXfrm>
    </dsp:sp>
    <dsp:sp modelId="{AEBC0241-BA7F-4630-99E6-A6D0F7B1D58C}">
      <dsp:nvSpPr>
        <dsp:cNvPr id="0" name=""/>
        <dsp:cNvSpPr/>
      </dsp:nvSpPr>
      <dsp:spPr>
        <a:xfrm rot="5400000">
          <a:off x="7216712" y="-1678743"/>
          <a:ext cx="1008881" cy="7266968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/>
            <a:t>1900-1950: Little correlation to price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/>
            <a:t>1950-2000: Positive Correlation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2000-present: Little correlation</a:t>
          </a:r>
        </a:p>
      </dsp:txBody>
      <dsp:txXfrm rot="-5400000">
        <a:off x="4087669" y="1499550"/>
        <a:ext cx="7217718" cy="910381"/>
      </dsp:txXfrm>
    </dsp:sp>
    <dsp:sp modelId="{CB30E057-790A-4024-AA0C-4D0FB7EF2172}">
      <dsp:nvSpPr>
        <dsp:cNvPr id="0" name=""/>
        <dsp:cNvSpPr/>
      </dsp:nvSpPr>
      <dsp:spPr>
        <a:xfrm>
          <a:off x="0" y="1324189"/>
          <a:ext cx="4087669" cy="126110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Year Built could be separated into three buckets:</a:t>
          </a:r>
        </a:p>
      </dsp:txBody>
      <dsp:txXfrm>
        <a:off x="61562" y="1385751"/>
        <a:ext cx="3964545" cy="113797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112948-77BC-4EBA-B640-F75F36E07A43}">
      <dsp:nvSpPr>
        <dsp:cNvPr id="0" name=""/>
        <dsp:cNvSpPr/>
      </dsp:nvSpPr>
      <dsp:spPr>
        <a:xfrm>
          <a:off x="0" y="312074"/>
          <a:ext cx="3932237" cy="7558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Mean Squared Error: About $43,000, or 24% of the mean sale price</a:t>
          </a:r>
        </a:p>
      </dsp:txBody>
      <dsp:txXfrm>
        <a:off x="36896" y="348970"/>
        <a:ext cx="3858445" cy="682028"/>
      </dsp:txXfrm>
    </dsp:sp>
    <dsp:sp modelId="{7B577373-07D8-4471-88CB-C1636CBA1BAD}">
      <dsp:nvSpPr>
        <dsp:cNvPr id="0" name=""/>
        <dsp:cNvSpPr/>
      </dsp:nvSpPr>
      <dsp:spPr>
        <a:xfrm>
          <a:off x="0" y="1122614"/>
          <a:ext cx="3932237" cy="7558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Training Data Mean Sale Price: $181,485</a:t>
          </a:r>
        </a:p>
      </dsp:txBody>
      <dsp:txXfrm>
        <a:off x="36896" y="1159510"/>
        <a:ext cx="3858445" cy="682028"/>
      </dsp:txXfrm>
    </dsp:sp>
    <dsp:sp modelId="{03EDECD2-6D3A-4725-9489-515F2F49CE89}">
      <dsp:nvSpPr>
        <dsp:cNvPr id="0" name=""/>
        <dsp:cNvSpPr/>
      </dsp:nvSpPr>
      <dsp:spPr>
        <a:xfrm>
          <a:off x="0" y="1933154"/>
          <a:ext cx="3932237" cy="7558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Residuals Approximately Normal</a:t>
          </a:r>
        </a:p>
      </dsp:txBody>
      <dsp:txXfrm>
        <a:off x="36896" y="1970050"/>
        <a:ext cx="3858445" cy="682028"/>
      </dsp:txXfrm>
    </dsp:sp>
    <dsp:sp modelId="{01432C3F-2000-44E8-A6DA-3C9D348C1C6C}">
      <dsp:nvSpPr>
        <dsp:cNvPr id="0" name=""/>
        <dsp:cNvSpPr/>
      </dsp:nvSpPr>
      <dsp:spPr>
        <a:xfrm>
          <a:off x="0" y="2743694"/>
          <a:ext cx="3932237" cy="7558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Slightly Overfit</a:t>
          </a:r>
        </a:p>
      </dsp:txBody>
      <dsp:txXfrm>
        <a:off x="36896" y="2780590"/>
        <a:ext cx="3858445" cy="68202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D11CEE-6ED9-4820-ADB4-E68AA1441F54}">
      <dsp:nvSpPr>
        <dsp:cNvPr id="0" name=""/>
        <dsp:cNvSpPr/>
      </dsp:nvSpPr>
      <dsp:spPr>
        <a:xfrm>
          <a:off x="0" y="572448"/>
          <a:ext cx="5157787" cy="110537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BBFC8D-8F75-41E0-8BB7-29ABF6A0DA61}">
      <dsp:nvSpPr>
        <dsp:cNvPr id="0" name=""/>
        <dsp:cNvSpPr/>
      </dsp:nvSpPr>
      <dsp:spPr>
        <a:xfrm>
          <a:off x="334376" y="847455"/>
          <a:ext cx="607957" cy="60795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BE6C8F-C506-4A80-8E71-7D40C02BA0DF}">
      <dsp:nvSpPr>
        <dsp:cNvPr id="0" name=""/>
        <dsp:cNvSpPr/>
      </dsp:nvSpPr>
      <dsp:spPr>
        <a:xfrm>
          <a:off x="1276709" y="598745"/>
          <a:ext cx="3881077" cy="11053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986" tIns="116986" rIns="116986" bIns="116986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Easy to understand (only four features, simple linear regression)</a:t>
          </a:r>
        </a:p>
      </dsp:txBody>
      <dsp:txXfrm>
        <a:off x="1276709" y="598745"/>
        <a:ext cx="3881077" cy="1105376"/>
      </dsp:txXfrm>
    </dsp:sp>
    <dsp:sp modelId="{86DCF0EF-3930-4F0A-821B-17E844B6BD43}">
      <dsp:nvSpPr>
        <dsp:cNvPr id="0" name=""/>
        <dsp:cNvSpPr/>
      </dsp:nvSpPr>
      <dsp:spPr>
        <a:xfrm>
          <a:off x="0" y="1980466"/>
          <a:ext cx="5157787" cy="110537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ECCDD86-0E34-4794-8969-052E9835C860}">
      <dsp:nvSpPr>
        <dsp:cNvPr id="0" name=""/>
        <dsp:cNvSpPr/>
      </dsp:nvSpPr>
      <dsp:spPr>
        <a:xfrm>
          <a:off x="334376" y="2229175"/>
          <a:ext cx="607957" cy="60795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E6B217B-E77F-4FEA-912E-3EDDB0263D5A}">
      <dsp:nvSpPr>
        <dsp:cNvPr id="0" name=""/>
        <dsp:cNvSpPr/>
      </dsp:nvSpPr>
      <dsp:spPr>
        <a:xfrm>
          <a:off x="1276709" y="1980466"/>
          <a:ext cx="3881077" cy="11053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986" tIns="116986" rIns="116986" bIns="116986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Little correlation between features</a:t>
          </a:r>
        </a:p>
      </dsp:txBody>
      <dsp:txXfrm>
        <a:off x="1276709" y="1980466"/>
        <a:ext cx="3881077" cy="110537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15F471-B736-4335-A20B-1AFB416D1626}">
      <dsp:nvSpPr>
        <dsp:cNvPr id="0" name=""/>
        <dsp:cNvSpPr/>
      </dsp:nvSpPr>
      <dsp:spPr>
        <a:xfrm>
          <a:off x="0" y="1289605"/>
          <a:ext cx="5183188" cy="110537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52771EB-6381-486E-B5DA-694EC2B26B46}">
      <dsp:nvSpPr>
        <dsp:cNvPr id="0" name=""/>
        <dsp:cNvSpPr/>
      </dsp:nvSpPr>
      <dsp:spPr>
        <a:xfrm>
          <a:off x="334376" y="1538315"/>
          <a:ext cx="607957" cy="60795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49B24C4-3993-46A3-9EFF-54E302C94505}">
      <dsp:nvSpPr>
        <dsp:cNvPr id="0" name=""/>
        <dsp:cNvSpPr/>
      </dsp:nvSpPr>
      <dsp:spPr>
        <a:xfrm>
          <a:off x="1276709" y="1289605"/>
          <a:ext cx="3906478" cy="11053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986" tIns="116986" rIns="116986" bIns="116986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Accuracy Could be Improved</a:t>
          </a:r>
        </a:p>
      </dsp:txBody>
      <dsp:txXfrm>
        <a:off x="1276709" y="1289605"/>
        <a:ext cx="3906478" cy="110537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905C91A-830D-419E-A61A-FFCFCD5B5B49}">
      <dsp:nvSpPr>
        <dsp:cNvPr id="0" name=""/>
        <dsp:cNvSpPr/>
      </dsp:nvSpPr>
      <dsp:spPr>
        <a:xfrm>
          <a:off x="270728" y="4030"/>
          <a:ext cx="1714179" cy="171417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Model v1</a:t>
          </a:r>
        </a:p>
      </dsp:txBody>
      <dsp:txXfrm>
        <a:off x="521764" y="255066"/>
        <a:ext cx="1212107" cy="1212107"/>
      </dsp:txXfrm>
    </dsp:sp>
    <dsp:sp modelId="{128A5370-5A13-42A7-A8E4-88B0FBA92240}">
      <dsp:nvSpPr>
        <dsp:cNvPr id="0" name=""/>
        <dsp:cNvSpPr/>
      </dsp:nvSpPr>
      <dsp:spPr>
        <a:xfrm>
          <a:off x="630706" y="1857401"/>
          <a:ext cx="994224" cy="994224"/>
        </a:xfrm>
        <a:prstGeom prst="mathPlus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>
        <a:off x="762490" y="2237592"/>
        <a:ext cx="730656" cy="233842"/>
      </dsp:txXfrm>
    </dsp:sp>
    <dsp:sp modelId="{614B72C5-E071-474E-9E00-826E09157F26}">
      <dsp:nvSpPr>
        <dsp:cNvPr id="0" name=""/>
        <dsp:cNvSpPr/>
      </dsp:nvSpPr>
      <dsp:spPr>
        <a:xfrm>
          <a:off x="270728" y="2990817"/>
          <a:ext cx="1714179" cy="171417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Polynomial Features</a:t>
          </a:r>
        </a:p>
      </dsp:txBody>
      <dsp:txXfrm>
        <a:off x="521764" y="3241853"/>
        <a:ext cx="1212107" cy="1212107"/>
      </dsp:txXfrm>
    </dsp:sp>
    <dsp:sp modelId="{E708390D-5BB4-4B2D-9D8F-022165644065}">
      <dsp:nvSpPr>
        <dsp:cNvPr id="0" name=""/>
        <dsp:cNvSpPr/>
      </dsp:nvSpPr>
      <dsp:spPr>
        <a:xfrm>
          <a:off x="2242035" y="2035676"/>
          <a:ext cx="545109" cy="6376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>
        <a:off x="2242035" y="2163211"/>
        <a:ext cx="381576" cy="382604"/>
      </dsp:txXfrm>
    </dsp:sp>
    <dsp:sp modelId="{7FA2EA3D-CF24-4C2A-A1CE-57DE6D3ADB5B}">
      <dsp:nvSpPr>
        <dsp:cNvPr id="0" name=""/>
        <dsp:cNvSpPr/>
      </dsp:nvSpPr>
      <dsp:spPr>
        <a:xfrm>
          <a:off x="3013416" y="640334"/>
          <a:ext cx="3428359" cy="342835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Model v2</a:t>
          </a:r>
        </a:p>
      </dsp:txBody>
      <dsp:txXfrm>
        <a:off x="3515488" y="1142406"/>
        <a:ext cx="2424215" cy="2424215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4DF3112-DDD9-443E-8B1D-1DCA6C62F671}">
      <dsp:nvSpPr>
        <dsp:cNvPr id="0" name=""/>
        <dsp:cNvSpPr/>
      </dsp:nvSpPr>
      <dsp:spPr>
        <a:xfrm>
          <a:off x="0" y="158354"/>
          <a:ext cx="3932237" cy="17128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Polynomial Features increases accuracy by considering the interactions between features</a:t>
          </a:r>
        </a:p>
      </dsp:txBody>
      <dsp:txXfrm>
        <a:off x="83616" y="241970"/>
        <a:ext cx="3765005" cy="1545648"/>
      </dsp:txXfrm>
    </dsp:sp>
    <dsp:sp modelId="{C32D7FE4-361C-4A9F-BBD5-F739B255C2D2}">
      <dsp:nvSpPr>
        <dsp:cNvPr id="0" name=""/>
        <dsp:cNvSpPr/>
      </dsp:nvSpPr>
      <dsp:spPr>
        <a:xfrm>
          <a:off x="0" y="1940354"/>
          <a:ext cx="3932237" cy="17128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Model v2 applies polynomial features to the same four features used in Model v1</a:t>
          </a:r>
        </a:p>
      </dsp:txBody>
      <dsp:txXfrm>
        <a:off x="83616" y="2023970"/>
        <a:ext cx="3765005" cy="1545648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1E14D7-0158-472F-A573-41928D228E46}">
      <dsp:nvSpPr>
        <dsp:cNvPr id="0" name=""/>
        <dsp:cNvSpPr/>
      </dsp:nvSpPr>
      <dsp:spPr>
        <a:xfrm>
          <a:off x="1315731" y="0"/>
          <a:ext cx="4771172" cy="4771172"/>
        </a:xfrm>
        <a:prstGeom prst="quadArrow">
          <a:avLst>
            <a:gd name="adj1" fmla="val 2000"/>
            <a:gd name="adj2" fmla="val 4000"/>
            <a:gd name="adj3" fmla="val 5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289CEA-1DD3-43B8-843A-6C259727D382}">
      <dsp:nvSpPr>
        <dsp:cNvPr id="0" name=""/>
        <dsp:cNvSpPr/>
      </dsp:nvSpPr>
      <dsp:spPr>
        <a:xfrm>
          <a:off x="1625857" y="310126"/>
          <a:ext cx="1908468" cy="190846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Low Condition, Small Size</a:t>
          </a:r>
        </a:p>
      </dsp:txBody>
      <dsp:txXfrm>
        <a:off x="1719021" y="403290"/>
        <a:ext cx="1722140" cy="1722140"/>
      </dsp:txXfrm>
    </dsp:sp>
    <dsp:sp modelId="{1A11F336-E693-4308-8664-E0C3C60A39A7}">
      <dsp:nvSpPr>
        <dsp:cNvPr id="0" name=""/>
        <dsp:cNvSpPr/>
      </dsp:nvSpPr>
      <dsp:spPr>
        <a:xfrm>
          <a:off x="3868308" y="310126"/>
          <a:ext cx="1908468" cy="190846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Low Condition, Large Size</a:t>
          </a:r>
        </a:p>
      </dsp:txBody>
      <dsp:txXfrm>
        <a:off x="3961472" y="403290"/>
        <a:ext cx="1722140" cy="1722140"/>
      </dsp:txXfrm>
    </dsp:sp>
    <dsp:sp modelId="{AC8B35E5-1561-4244-AE85-B7C0060E0264}">
      <dsp:nvSpPr>
        <dsp:cNvPr id="0" name=""/>
        <dsp:cNvSpPr/>
      </dsp:nvSpPr>
      <dsp:spPr>
        <a:xfrm>
          <a:off x="1625857" y="2552577"/>
          <a:ext cx="1908468" cy="190846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High Condition, Small Size</a:t>
          </a:r>
        </a:p>
      </dsp:txBody>
      <dsp:txXfrm>
        <a:off x="1719021" y="2645741"/>
        <a:ext cx="1722140" cy="1722140"/>
      </dsp:txXfrm>
    </dsp:sp>
    <dsp:sp modelId="{09F25CA6-B659-428C-AAB4-3E8FFCFAC85C}">
      <dsp:nvSpPr>
        <dsp:cNvPr id="0" name=""/>
        <dsp:cNvSpPr/>
      </dsp:nvSpPr>
      <dsp:spPr>
        <a:xfrm>
          <a:off x="3868308" y="2552577"/>
          <a:ext cx="1908468" cy="190846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High Condition, High Size</a:t>
          </a:r>
        </a:p>
      </dsp:txBody>
      <dsp:txXfrm>
        <a:off x="3961472" y="2645741"/>
        <a:ext cx="1722140" cy="172214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28614AB-6E10-4E24-B9EE-AED349006457}">
      <dsp:nvSpPr>
        <dsp:cNvPr id="0" name=""/>
        <dsp:cNvSpPr/>
      </dsp:nvSpPr>
      <dsp:spPr>
        <a:xfrm>
          <a:off x="0" y="269323"/>
          <a:ext cx="3932237" cy="159471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Mean Squared Error: About $35,500, or 20% of the mean sale price</a:t>
          </a:r>
        </a:p>
      </dsp:txBody>
      <dsp:txXfrm>
        <a:off x="77847" y="347170"/>
        <a:ext cx="3776543" cy="1439016"/>
      </dsp:txXfrm>
    </dsp:sp>
    <dsp:sp modelId="{03EDECD2-6D3A-4725-9489-515F2F49CE89}">
      <dsp:nvSpPr>
        <dsp:cNvPr id="0" name=""/>
        <dsp:cNvSpPr/>
      </dsp:nvSpPr>
      <dsp:spPr>
        <a:xfrm>
          <a:off x="0" y="1947554"/>
          <a:ext cx="3932237" cy="159471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MSE</a:t>
          </a:r>
          <a:r>
            <a:rPr lang="en-US" sz="2900" kern="1200" baseline="0" dirty="0"/>
            <a:t> improved by about $8000 compared to Model v1 </a:t>
          </a:r>
          <a:endParaRPr lang="en-US" sz="2900" kern="1200" dirty="0"/>
        </a:p>
      </dsp:txBody>
      <dsp:txXfrm>
        <a:off x="77847" y="2025401"/>
        <a:ext cx="3776543" cy="143901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equation2">
  <dgm:title val=""/>
  <dgm:desc val=""/>
  <dgm:catLst>
    <dgm:cat type="relationship" pri="18000"/>
    <dgm:cat type="process" pri="2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linDir" val="fromL"/>
          <dgm:param type="fallback" val="2D"/>
        </dgm:alg>
      </dgm:if>
      <dgm:else name="Name3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ch" ptType="node" func="cnt" op="gte" val="3">
        <dgm:constrLst>
          <dgm:constr type="h" for="des" forName="node" refType="w" fact="0.5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ch" forName="lastNode" op="equ" val="65"/>
          <dgm:constr type="primFontSz" for="des" forName="node" op="equ" val="65"/>
          <dgm:constr type="primFontSz" for="des" forName="sibTrans" val="55"/>
          <dgm:constr type="primFontSz" for="des" forName="sibTrans" refType="primFontSz" refFor="des" refForName="node" op="lte" fact="0.8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if>
      <dgm:else name="Name6">
        <dgm:constrLst>
          <dgm:constr type="h" for="des" forName="node" refType="w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des" forName="node" val="65"/>
          <dgm:constr type="primFontSz" for="ch" forName="lastNode" refType="primFontSz" refFor="des" refForName="node" op="equ"/>
          <dgm:constr type="primFontSz" for="des" forName="sibTrans" val="55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else>
    </dgm:choose>
    <dgm:ruleLst/>
    <dgm:choose name="Name7">
      <dgm:if name="Name8" axis="ch" ptType="node" func="cnt" op="gte" val="1">
        <dgm:layoutNode name="vNodes">
          <dgm:alg type="lin">
            <dgm:param type="linDir" val="fromT"/>
            <dgm:param type="fallback" val="2D"/>
          </dgm:alg>
          <dgm:shape xmlns:r="http://schemas.openxmlformats.org/officeDocument/2006/relationships" r:blip="">
            <dgm:adjLst/>
          </dgm:shape>
          <dgm:presOf/>
          <dgm:constrLst/>
          <dgm:ruleLst/>
          <dgm:forEach name="Name9" axis="ch" ptType="node">
            <dgm:choose name="Name10">
              <dgm:if name="Name11" axis="self" func="revPos" op="neq" val="1">
                <dgm:layoutNode name="node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  <dgm:choose name="Name12">
                  <dgm:if name="Name13" axis="self" ptType="node" func="revPos" op="gt" val="2">
                    <dgm:forEach name="sibTransForEach" axis="followSib" ptType="sibTrans" cnt="1">
                      <dgm:layoutNode name="spacerT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  <dgm:layoutNode name="sibTrans">
                        <dgm:alg type="tx"/>
                        <dgm:shape xmlns:r="http://schemas.openxmlformats.org/officeDocument/2006/relationships" type="mathPlus" r:blip="">
                          <dgm:adjLst/>
                        </dgm:shape>
                        <dgm:presOf axis="self"/>
                        <dgm:constrLst>
                          <dgm:constr type="h" refType="w"/>
                          <dgm:constr type="lMarg"/>
                          <dgm:constr type="rMarg"/>
                          <dgm:constr type="tMarg"/>
                          <dgm:constr type="bMarg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spacerB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</dgm:forEach>
                  </dgm:if>
                  <dgm:else name="Name14"/>
                </dgm:choose>
              </dgm:if>
              <dgm:else name="Name15"/>
            </dgm:choose>
          </dgm:forEach>
        </dgm:layoutNode>
        <dgm:choose name="Name16">
          <dgm:if name="Name17" axis="ch" ptType="node" func="cnt" op="gt" val="1">
            <dgm:layoutNode name="sibTransLast">
              <dgm:alg type="conn">
                <dgm:param type="begPts" val="auto"/>
                <dgm:param type="endPts" val="auto"/>
                <dgm:param type="srcNode" val="vNodes"/>
                <dgm:param type="dstNode" val="lastNode"/>
              </dgm:alg>
              <dgm:shape xmlns:r="http://schemas.openxmlformats.org/officeDocument/2006/relationships" type="conn" r:blip="">
                <dgm:adjLst/>
              </dgm:shape>
              <dgm:presOf axis="ch" ptType="sibTrans" st="-1" cnt="1"/>
              <dgm:constrLst>
                <dgm:constr type="h" refType="w" fact="0.62"/>
                <dgm:constr type="connDist"/>
                <dgm:constr type="begPad" refType="connDist" fact="0.25"/>
                <dgm:constr type="endPad" refType="connDist" fact="0.22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ch desOrSelf" ptType="sibTrans sibTrans" st="-1 1" cnt="1 0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if>
          <dgm:else name="Name18"/>
        </dgm:choose>
        <dgm:layoutNode name="lastNode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ellipse" r:blip="">
            <dgm:adjLst/>
          </dgm:shape>
          <dgm:presOf axis="ch desOrSelf" ptType="node node" st="-1 1" cnt="1 0"/>
          <dgm:constrLst>
            <dgm:constr type="h" refType="w"/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</dgm:if>
      <dgm:else name="Name19"/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matrix2">
  <dgm:title val=""/>
  <dgm:desc val=""/>
  <dgm:catLst>
    <dgm:cat type="matrix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axisShape" refType="w"/>
          <dgm:constr type="h" for="ch" forName="axisShape" refType="h"/>
          <dgm:constr type="w" for="ch" forName="rect1" refType="w" fact="0.4"/>
          <dgm:constr type="h" for="ch" forName="rect1" refType="w" fact="0.4"/>
          <dgm:constr type="l" for="ch" forName="rect1" refType="w" fact="0.065"/>
          <dgm:constr type="t" for="ch" forName="rect1" refType="h" fact="0.065"/>
          <dgm:constr type="w" for="ch" forName="rect2" refType="w" fact="0.4"/>
          <dgm:constr type="h" for="ch" forName="rect2" refType="h" fact="0.4"/>
          <dgm:constr type="r" for="ch" forName="rect2" refType="w" fact="0.935"/>
          <dgm:constr type="t" for="ch" forName="rect2" refType="h" fact="0.065"/>
          <dgm:constr type="w" for="ch" forName="rect3" refType="w" fact="0.4"/>
          <dgm:constr type="h" for="ch" forName="rect3" refType="w" fact="0.4"/>
          <dgm:constr type="l" for="ch" forName="rect3" refType="w" fact="0.065"/>
          <dgm:constr type="b" for="ch" forName="rect3" refType="h" fact="0.935"/>
          <dgm:constr type="w" for="ch" forName="rect4" refType="w" fact="0.4"/>
          <dgm:constr type="h" for="ch" forName="rect4" refType="h" fact="0.4"/>
          <dgm:constr type="r" for="ch" forName="rect4" refType="w" fact="0.935"/>
          <dgm:constr type="b" for="ch" forName="rect4" refType="h" fact="0.935"/>
        </dgm:constrLst>
      </dgm:if>
      <dgm:else name="Name2">
        <dgm:constrLst>
          <dgm:constr type="primFontSz" for="ch" ptType="node" op="equ" val="65"/>
          <dgm:constr type="w" for="ch" forName="axisShape" refType="w"/>
          <dgm:constr type="h" for="ch" forName="axisShape" refType="h"/>
          <dgm:constr type="w" for="ch" forName="rect1" refType="w" fact="0.4"/>
          <dgm:constr type="h" for="ch" forName="rect1" refType="w" fact="0.4"/>
          <dgm:constr type="r" for="ch" forName="rect1" refType="w" fact="0.935"/>
          <dgm:constr type="t" for="ch" forName="rect1" refType="h" fact="0.065"/>
          <dgm:constr type="w" for="ch" forName="rect2" refType="w" fact="0.4"/>
          <dgm:constr type="h" for="ch" forName="rect2" refType="h" fact="0.4"/>
          <dgm:constr type="l" for="ch" forName="rect2" refType="w" fact="0.065"/>
          <dgm:constr type="t" for="ch" forName="rect2" refType="h" fact="0.065"/>
          <dgm:constr type="w" for="ch" forName="rect3" refType="w" fact="0.4"/>
          <dgm:constr type="h" for="ch" forName="rect3" refType="w" fact="0.4"/>
          <dgm:constr type="r" for="ch" forName="rect3" refType="w" fact="0.935"/>
          <dgm:constr type="b" for="ch" forName="rect3" refType="h" fact="0.935"/>
          <dgm:constr type="w" for="ch" forName="rect4" refType="w" fact="0.4"/>
          <dgm:constr type="h" for="ch" forName="rect4" refType="h" fact="0.4"/>
          <dgm:constr type="l" for="ch" forName="rect4" refType="w" fact="0.065"/>
          <dgm:constr type="b" for="ch" forName="rect4" refType="h" fact="0.935"/>
        </dgm:constrLst>
      </dgm:else>
    </dgm:choose>
    <dgm:ruleLst/>
    <dgm:choose name="Name3">
      <dgm:if name="Name4" axis="ch" ptType="node" func="cnt" op="gte" val="1">
        <dgm:layoutNode name="axisShape" styleLbl="bgShp">
          <dgm:alg type="sp"/>
          <dgm:shape xmlns:r="http://schemas.openxmlformats.org/officeDocument/2006/relationships" type="quadArrow" r:blip="">
            <dgm:adjLst>
              <dgm:adj idx="1" val="0.02"/>
              <dgm:adj idx="2" val="0.04"/>
              <dgm:adj idx="3" val="0.05"/>
            </dgm:adjLst>
          </dgm:shape>
          <dgm:presOf/>
          <dgm:constrLst/>
          <dgm:ruleLst/>
        </dgm:layoutNode>
        <dgm:layoutNode name="rect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5-18T19:14:06.543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0,'1'5,"1"1,-1-1,1 0,0 0,1 0,-1 0,1 0,0-1,0 1,6 6,5 8,47 68,9 14,-55-76,-1 1,14 37,-24-52,-1-1,0 1,-1 0,0 0,-1 0,0 0,-1 0,0 0,-3 16,-1-3,-2 0,-1-1,-1 1,-1-2,-1 1,-19 31,23-41,-1 1,2 0,0 0,1 1,0-1,1 1,-2 27,6 112,1-84,-3 108,4 113,10-196,0 10,-13 77,2 28,11-105,-7-65,2 46,-6-24,0-6,-8 101,3-142,-1-1,0-1,-8 20,-6 23,3-1,-7 43,18-71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5-18T19:14:12.151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56 0,'0'881,"-1"-847,-11 57,-2 17,12 422,4-272,-4-224,-10 57,-1 18,12 84,1-160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5-18T19:14:21.579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59 1,'0'881,"-2"-857,0 0,-2 0,-1-1,-10 32,7-27,1 0,-5 42,8 273,7-177,-3 936,0-1068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5-18T19:14:29.456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0,'0'1985,"0"-1949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5-18T19:44:54.772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2,'118'-1,"127"3,-130 11,6 0,-93-12,0 1,0 1,53 14,-25 0,1-3,0-3,1-1,79 1,25 2,-8 0,725-12,-424-3,-439 4,-1-1,1 2,-1 0,0 1,24 9,-19-6,1-1,24 5,-9-7,-4-1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5-18T19:45:02.244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1,'4'1,"-1"-1,1 1,-1 1,0-1,1 0,-1 1,0 0,0-1,0 1,3 3,20 10,-3-8,1-1,0-1,0-1,1-1,26 0,37 4,39 3,-16-2,-79-3,46 15,-50-12,0-1,42 4,273-7,-177-7,1379 3,-1516-1,0-2,39-9,-67 12,24-5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5-18T19:45:05.675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1,'787'0,"-596"14,-36-1,-113-9,0 2,-1 2,53 16,-54-12,1-2,0-1,59 3,328-11,-191-3,507 2,-709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5-18T19:45:10.120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31,'87'1,"-8"1,0-4,101-15,-105 8,0 4,114 6,-72 1,392-2,-491 1,0 1,0 1,0 1,-1 0,21 9,-17-6,0-1,0-1,27 4,269-6,-166-5,-110 3,44-2,-77 1,-1-1,1 0,-1-1,0 0,1 0,-1 0,0-1,10-6,-2-2</inkml:trace>
</inkml:ink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png>
</file>

<file path=ppt/media/image3.svg>
</file>

<file path=ppt/media/image30.png>
</file>

<file path=ppt/media/image31.jpg>
</file>

<file path=ppt/media/image4.png>
</file>

<file path=ppt/media/image5.svg>
</file>

<file path=ppt/media/image6.png>
</file>

<file path=ppt/media/image7.svg>
</file>

<file path=ppt/media/image8.png>
</file>

<file path=ppt/media/image9.png>
</file>

<file path=ppt/media/model3d1.glb>
</file>

<file path=ppt/media/model3d2.glb>
</file>

<file path=ppt/media/model3d3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5/19/2021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49300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5/19/2021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21434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5/19/2021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342506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5/19/2021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71786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5/19/2021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97316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5/19/2021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94022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5/19/2021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13216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5/19/2021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17565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5/19/2021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61329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EA474-078D-4E9B-9B14-09A87B19DC46}" type="datetime1">
              <a:rPr lang="en-US" smtClean="0"/>
              <a:t>5/19/2021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43621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7D986-8816-4272-A432-0437A28A9828}" type="datetime1">
              <a:rPr lang="en-US" smtClean="0"/>
              <a:t>5/19/2021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37857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D6E202-B606-4609-B914-27C9371A1F6D}" type="datetime1">
              <a:rPr lang="en-US" smtClean="0"/>
              <a:t>5/19/2021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6935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6" r:id="rId1"/>
    <p:sldLayoutId id="2147483767" r:id="rId2"/>
    <p:sldLayoutId id="2147483768" r:id="rId3"/>
    <p:sldLayoutId id="2147483769" r:id="rId4"/>
    <p:sldLayoutId id="2147483770" r:id="rId5"/>
    <p:sldLayoutId id="2147483771" r:id="rId6"/>
    <p:sldLayoutId id="2147483772" r:id="rId7"/>
    <p:sldLayoutId id="2147483773" r:id="rId8"/>
    <p:sldLayoutId id="2147483774" r:id="rId9"/>
    <p:sldLayoutId id="2147483775" r:id="rId10"/>
    <p:sldLayoutId id="2147483776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8.xml"/><Relationship Id="rId3" Type="http://schemas.openxmlformats.org/officeDocument/2006/relationships/diagramLayout" Target="../diagrams/layout7.xml"/><Relationship Id="rId7" Type="http://schemas.openxmlformats.org/officeDocument/2006/relationships/diagramData" Target="../diagrams/data8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7.xml"/><Relationship Id="rId11" Type="http://schemas.microsoft.com/office/2007/relationships/diagramDrawing" Target="../diagrams/drawing8.xml"/><Relationship Id="rId5" Type="http://schemas.openxmlformats.org/officeDocument/2006/relationships/diagramColors" Target="../diagrams/colors7.xml"/><Relationship Id="rId10" Type="http://schemas.openxmlformats.org/officeDocument/2006/relationships/diagramColors" Target="../diagrams/colors8.xml"/><Relationship Id="rId4" Type="http://schemas.openxmlformats.org/officeDocument/2006/relationships/diagramQuickStyle" Target="../diagrams/quickStyle7.xml"/><Relationship Id="rId9" Type="http://schemas.openxmlformats.org/officeDocument/2006/relationships/diagramQuickStyle" Target="../diagrams/quickStyle8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1.xml"/><Relationship Id="rId3" Type="http://schemas.openxmlformats.org/officeDocument/2006/relationships/diagramLayout" Target="../diagrams/layout10.xml"/><Relationship Id="rId7" Type="http://schemas.openxmlformats.org/officeDocument/2006/relationships/diagramData" Target="../diagrams/data11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0.xml"/><Relationship Id="rId11" Type="http://schemas.microsoft.com/office/2007/relationships/diagramDrawing" Target="../diagrams/drawing11.xml"/><Relationship Id="rId5" Type="http://schemas.openxmlformats.org/officeDocument/2006/relationships/diagramColors" Target="../diagrams/colors10.xml"/><Relationship Id="rId10" Type="http://schemas.openxmlformats.org/officeDocument/2006/relationships/diagramColors" Target="../diagrams/colors11.xml"/><Relationship Id="rId4" Type="http://schemas.openxmlformats.org/officeDocument/2006/relationships/diagramQuickStyle" Target="../diagrams/quickStyle10.xml"/><Relationship Id="rId9" Type="http://schemas.openxmlformats.org/officeDocument/2006/relationships/diagramQuickStyle" Target="../diagrams/quickStyle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microsoft.com/office/2017/06/relationships/model3d" Target="../media/model3d3.glb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3.xml"/><Relationship Id="rId3" Type="http://schemas.openxmlformats.org/officeDocument/2006/relationships/diagramLayout" Target="../diagrams/layout12.xml"/><Relationship Id="rId7" Type="http://schemas.openxmlformats.org/officeDocument/2006/relationships/diagramData" Target="../diagrams/data13.xml"/><Relationship Id="rId2" Type="http://schemas.openxmlformats.org/officeDocument/2006/relationships/diagramData" Target="../diagrams/data12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2.xml"/><Relationship Id="rId11" Type="http://schemas.microsoft.com/office/2007/relationships/diagramDrawing" Target="../diagrams/drawing13.xml"/><Relationship Id="rId5" Type="http://schemas.openxmlformats.org/officeDocument/2006/relationships/diagramColors" Target="../diagrams/colors12.xml"/><Relationship Id="rId10" Type="http://schemas.openxmlformats.org/officeDocument/2006/relationships/diagramColors" Target="../diagrams/colors13.xml"/><Relationship Id="rId4" Type="http://schemas.openxmlformats.org/officeDocument/2006/relationships/diagramQuickStyle" Target="../diagrams/quickStyle12.xml"/><Relationship Id="rId9" Type="http://schemas.openxmlformats.org/officeDocument/2006/relationships/diagramQuickStyle" Target="../diagrams/quickStyle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4.xml"/><Relationship Id="rId7" Type="http://schemas.microsoft.com/office/2007/relationships/diagramDrawing" Target="../diagrams/drawing14.xml"/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9.xml"/><Relationship Id="rId6" Type="http://schemas.openxmlformats.org/officeDocument/2006/relationships/diagramColors" Target="../diagrams/colors14.xml"/><Relationship Id="rId5" Type="http://schemas.openxmlformats.org/officeDocument/2006/relationships/diagramQuickStyle" Target="../diagrams/quickStyle14.xml"/><Relationship Id="rId4" Type="http://schemas.openxmlformats.org/officeDocument/2006/relationships/diagramLayout" Target="../diagrams/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customXml" Target="../ink/ink2.xml"/><Relationship Id="rId10" Type="http://schemas.openxmlformats.org/officeDocument/2006/relationships/image" Target="../media/image13.png"/><Relationship Id="rId4" Type="http://schemas.openxmlformats.org/officeDocument/2006/relationships/image" Target="../media/image10.png"/><Relationship Id="rId9" Type="http://schemas.openxmlformats.org/officeDocument/2006/relationships/customXml" Target="../ink/ink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customXml" Target="../ink/ink5.xml"/><Relationship Id="rId7" Type="http://schemas.openxmlformats.org/officeDocument/2006/relationships/customXml" Target="../ink/ink7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6.png"/><Relationship Id="rId5" Type="http://schemas.openxmlformats.org/officeDocument/2006/relationships/customXml" Target="../ink/ink6.xml"/><Relationship Id="rId10" Type="http://schemas.openxmlformats.org/officeDocument/2006/relationships/image" Target="../media/image18.png"/><Relationship Id="rId4" Type="http://schemas.openxmlformats.org/officeDocument/2006/relationships/image" Target="../media/image15.png"/><Relationship Id="rId9" Type="http://schemas.openxmlformats.org/officeDocument/2006/relationships/customXml" Target="../ink/ink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5.xml"/><Relationship Id="rId3" Type="http://schemas.openxmlformats.org/officeDocument/2006/relationships/diagramLayout" Target="../diagrams/layout4.xml"/><Relationship Id="rId7" Type="http://schemas.openxmlformats.org/officeDocument/2006/relationships/diagramData" Target="../diagrams/data5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4.xml"/><Relationship Id="rId11" Type="http://schemas.microsoft.com/office/2007/relationships/diagramDrawing" Target="../diagrams/drawing5.xml"/><Relationship Id="rId5" Type="http://schemas.openxmlformats.org/officeDocument/2006/relationships/diagramColors" Target="../diagrams/colors4.xml"/><Relationship Id="rId10" Type="http://schemas.openxmlformats.org/officeDocument/2006/relationships/diagramColors" Target="../diagrams/colors5.xml"/><Relationship Id="rId4" Type="http://schemas.openxmlformats.org/officeDocument/2006/relationships/diagramQuickStyle" Target="../diagrams/quickStyle4.xml"/><Relationship Id="rId9" Type="http://schemas.openxmlformats.org/officeDocument/2006/relationships/diagramQuickStyle" Target="../diagrams/quickStyle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000" y="639097"/>
            <a:ext cx="4813072" cy="3494791"/>
          </a:xfrm>
        </p:spPr>
        <p:txBody>
          <a:bodyPr>
            <a:normAutofit/>
          </a:bodyPr>
          <a:lstStyle/>
          <a:p>
            <a:r>
              <a:rPr lang="en-US" dirty="0"/>
              <a:t>Predicting House Prices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29999" y="4455621"/>
            <a:ext cx="4829101" cy="1238616"/>
          </a:xfrm>
        </p:spPr>
        <p:txBody>
          <a:bodyPr>
            <a:normAutofit/>
          </a:bodyPr>
          <a:lstStyle/>
          <a:p>
            <a:r>
              <a:rPr lang="en-US" dirty="0"/>
              <a:t>Jack Olson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40CBE3-3F91-419A-A649-32AB388ECA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10"/>
            <a:ext cx="609600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9158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DBA8FB-47D6-4B1F-8DA9-E814B3494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v2 = Model v1 + Polynomial Features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D48AD88B-AE69-4C00-8ADA-B004D4AF5B9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96259154"/>
              </p:ext>
            </p:extLst>
          </p:nvPr>
        </p:nvGraphicFramePr>
        <p:xfrm>
          <a:off x="2739747" y="1500326"/>
          <a:ext cx="6712505" cy="47090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838165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3E7BF-28E2-40C6-B323-4731DE98B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Polynomial Features?</a:t>
            </a:r>
          </a:p>
        </p:txBody>
      </p:sp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EB0DFE79-73B3-4259-986E-A31C7B008B6F}"/>
              </a:ext>
            </a:extLst>
          </p:cNvPr>
          <p:cNvGraphicFramePr/>
          <p:nvPr/>
        </p:nvGraphicFramePr>
        <p:xfrm>
          <a:off x="839788" y="2057400"/>
          <a:ext cx="3932237" cy="38115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E41C6CBC-403E-4D77-A932-5A6A5362B30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11597103"/>
              </p:ext>
            </p:extLst>
          </p:nvPr>
        </p:nvGraphicFramePr>
        <p:xfrm>
          <a:off x="4934058" y="1220386"/>
          <a:ext cx="7402635" cy="47711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14F11A6C-C338-496D-AFD8-279F111DE0B8}"/>
              </a:ext>
            </a:extLst>
          </p:cNvPr>
          <p:cNvSpPr txBox="1"/>
          <p:nvPr/>
        </p:nvSpPr>
        <p:spPr>
          <a:xfrm rot="16200000">
            <a:off x="4767591" y="3282806"/>
            <a:ext cx="20104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Condition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18BDF67-CAA2-4263-B921-6021B7F9CD1C}"/>
              </a:ext>
            </a:extLst>
          </p:cNvPr>
          <p:cNvSpPr txBox="1"/>
          <p:nvPr/>
        </p:nvSpPr>
        <p:spPr>
          <a:xfrm>
            <a:off x="8183552" y="574055"/>
            <a:ext cx="9036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Size</a:t>
            </a:r>
          </a:p>
        </p:txBody>
      </p:sp>
    </p:spTree>
    <p:extLst>
      <p:ext uri="{BB962C8B-B14F-4D97-AF65-F5344CB8AC3E}">
        <p14:creationId xmlns:p14="http://schemas.microsoft.com/office/powerpoint/2010/main" val="7237313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30F3B-04FE-48A3-A926-097A34D8DF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v2 Results</a:t>
            </a:r>
          </a:p>
        </p:txBody>
      </p:sp>
      <p:pic>
        <p:nvPicPr>
          <p:cNvPr id="8" name="Content Placeholder 7" descr="Shape&#10;&#10;Description automatically generated with medium confidence">
            <a:extLst>
              <a:ext uri="{FF2B5EF4-FFF2-40B4-BE49-F238E27FC236}">
                <a16:creationId xmlns:a16="http://schemas.microsoft.com/office/drawing/2014/main" id="{8D0D83D6-774E-4DEE-9CBA-0C39B582B2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37542" y="1506777"/>
            <a:ext cx="5663492" cy="3834920"/>
          </a:xfrm>
        </p:spPr>
      </p:pic>
      <p:graphicFrame>
        <p:nvGraphicFramePr>
          <p:cNvPr id="13" name="Diagram 12">
            <a:extLst>
              <a:ext uri="{FF2B5EF4-FFF2-40B4-BE49-F238E27FC236}">
                <a16:creationId xmlns:a16="http://schemas.microsoft.com/office/drawing/2014/main" id="{EF31FD0E-5ED9-464E-82BB-539AAC48070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5007853"/>
              </p:ext>
            </p:extLst>
          </p:nvPr>
        </p:nvGraphicFramePr>
        <p:xfrm>
          <a:off x="839788" y="2057400"/>
          <a:ext cx="3932237" cy="38115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DF8FD5DF-FA5A-4A73-B7D7-AF3CECA429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solidFill>
            <a:srgbClr val="11111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var(--jp-code-font-family)"/>
              </a:rPr>
              <a:t>181485</a:t>
            </a:r>
            <a:r>
              <a:rPr kumimoji="0" lang="en-US" altLang="en-US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94E60AB-DD63-43CE-A816-3D7F4A950D3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76839" y="457200"/>
            <a:ext cx="6300786" cy="6255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0190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447BA-141F-438E-A232-1FC8CE623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v2 Summary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F5DF3-A87A-41FB-BF3A-DEB80988FA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2" y="1681163"/>
            <a:ext cx="5157787" cy="823912"/>
          </a:xfrm>
        </p:spPr>
        <p:txBody>
          <a:bodyPr/>
          <a:lstStyle/>
          <a:p>
            <a:r>
              <a:rPr lang="en-US" dirty="0"/>
              <a:t>Retains the Successes of Model v1</a:t>
            </a:r>
          </a:p>
        </p:txBody>
      </p:sp>
      <p:graphicFrame>
        <p:nvGraphicFramePr>
          <p:cNvPr id="9" name="Content Placeholder 3">
            <a:extLst>
              <a:ext uri="{FF2B5EF4-FFF2-40B4-BE49-F238E27FC236}">
                <a16:creationId xmlns:a16="http://schemas.microsoft.com/office/drawing/2014/main" id="{587A7E3C-9296-460D-8062-69B37798B9EB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567330345"/>
              </p:ext>
            </p:extLst>
          </p:nvPr>
        </p:nvGraphicFramePr>
        <p:xfrm>
          <a:off x="839788" y="2505075"/>
          <a:ext cx="5157787" cy="36845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4F4D104-609C-4559-8E7A-5D19847677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Improves on Model v1</a:t>
            </a:r>
          </a:p>
        </p:txBody>
      </p:sp>
      <p:graphicFrame>
        <p:nvGraphicFramePr>
          <p:cNvPr id="19" name="Content Placeholder 3">
            <a:extLst>
              <a:ext uri="{FF2B5EF4-FFF2-40B4-BE49-F238E27FC236}">
                <a16:creationId xmlns:a16="http://schemas.microsoft.com/office/drawing/2014/main" id="{30C12D0D-C37F-4F50-888B-B8F3094B01DD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2152834276"/>
              </p:ext>
            </p:extLst>
          </p:nvPr>
        </p:nvGraphicFramePr>
        <p:xfrm>
          <a:off x="6172200" y="2505075"/>
          <a:ext cx="5183188" cy="36845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3509548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1E8E1-F3D6-44EC-82AE-F68A27B46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3: Future Model Improvements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Stopwatch">
                <a:extLst>
                  <a:ext uri="{FF2B5EF4-FFF2-40B4-BE49-F238E27FC236}">
                    <a16:creationId xmlns:a16="http://schemas.microsoft.com/office/drawing/2014/main" id="{EE000981-927A-4B87-AB9A-B84AD0DF881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9310305"/>
                  </p:ext>
                </p:extLst>
              </p:nvPr>
            </p:nvGraphicFramePr>
            <p:xfrm>
              <a:off x="5953028" y="1384841"/>
              <a:ext cx="3704052" cy="490382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704052" cy="4903823"/>
                    </a:xfrm>
                    <a:prstGeom prst="rect">
                      <a:avLst/>
                    </a:prstGeom>
                  </am3d:spPr>
                  <am3d:camera>
                    <am3d:pos x="0" y="0" z="5936559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15706" d="1000000"/>
                    <am3d:preTrans dx="-10492" dy="-18000000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642734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Stopwatch">
                <a:extLst>
                  <a:ext uri="{FF2B5EF4-FFF2-40B4-BE49-F238E27FC236}">
                    <a16:creationId xmlns:a16="http://schemas.microsoft.com/office/drawing/2014/main" id="{EE000981-927A-4B87-AB9A-B84AD0DF881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953028" y="1384841"/>
                <a:ext cx="3704052" cy="490382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35527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79B042-F673-410B-82EE-AB3543B326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Model Improvements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E06467-4B7D-44FA-998C-EDA05D2A2E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/>
              <a:t>Ways to improve model accuracy</a:t>
            </a: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7C16D5DC-7570-49CC-9F27-E0ACCEE34B41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666500082"/>
              </p:ext>
            </p:extLst>
          </p:nvPr>
        </p:nvGraphicFramePr>
        <p:xfrm>
          <a:off x="839788" y="2505075"/>
          <a:ext cx="5157787" cy="36845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961F587-5B17-46CC-B2E3-97D9C74D52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US" dirty="0"/>
              <a:t>Possible Downsides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CDC74011-981A-46C2-8F23-210325F9A9D7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707475716"/>
              </p:ext>
            </p:extLst>
          </p:nvPr>
        </p:nvGraphicFramePr>
        <p:xfrm>
          <a:off x="6172200" y="2505075"/>
          <a:ext cx="5183188" cy="36845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0237379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2578C-1E9A-4F7F-8807-A57734814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Conclusion</a:t>
            </a:r>
          </a:p>
        </p:txBody>
      </p:sp>
      <p:pic>
        <p:nvPicPr>
          <p:cNvPr id="7" name="Picture Placeholder 6" descr="A large brick house with a lawn in front of it&#10;&#10;Description automatically generated with low confidence">
            <a:extLst>
              <a:ext uri="{FF2B5EF4-FFF2-40B4-BE49-F238E27FC236}">
                <a16:creationId xmlns:a16="http://schemas.microsoft.com/office/drawing/2014/main" id="{65CD0339-83AF-4C86-98CC-2DE8C14AD8B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4753" r="4753"/>
          <a:stretch>
            <a:fillRect/>
          </a:stretch>
        </p:blipFill>
        <p:spPr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78D99104-42FE-4CAF-AFB2-3DECEDBA8B3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25089688"/>
              </p:ext>
            </p:extLst>
          </p:nvPr>
        </p:nvGraphicFramePr>
        <p:xfrm>
          <a:off x="839788" y="2057400"/>
          <a:ext cx="3932237" cy="38115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798720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Summary</a:t>
            </a:r>
            <a:endParaRPr lang="en-US" dirty="0"/>
          </a:p>
        </p:txBody>
      </p:sp>
      <p:graphicFrame>
        <p:nvGraphicFramePr>
          <p:cNvPr id="4" name="Content Placeholder 2" descr="SmartArt graphic">
            <a:extLst>
              <a:ext uri="{FF2B5EF4-FFF2-40B4-BE49-F238E27FC236}">
                <a16:creationId xmlns:a16="http://schemas.microsoft.com/office/drawing/2014/main" id="{59F5A1AC-D08D-42AE-B94A-1CAFB517D84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00482334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55225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1E602-DFCE-472A-8437-EA313842A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1:</a:t>
            </a:r>
            <a:br>
              <a:rPr lang="en-US" dirty="0"/>
            </a:br>
            <a:r>
              <a:rPr lang="en-US" dirty="0"/>
              <a:t>Model Version 1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Content Placeholder 7" descr="Residential House">
                <a:extLst>
                  <a:ext uri="{FF2B5EF4-FFF2-40B4-BE49-F238E27FC236}">
                    <a16:creationId xmlns:a16="http://schemas.microsoft.com/office/drawing/2014/main" id="{CF22F6B5-9E77-4F64-9C31-7EADF61CF708}"/>
                  </a:ext>
                </a:extLst>
              </p:cNvPr>
              <p:cNvGraphicFramePr>
                <a:graphicFrameLocks noGrp="1" noChangeAspect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1461423976"/>
                  </p:ext>
                </p:extLst>
              </p:nvPr>
            </p:nvGraphicFramePr>
            <p:xfrm>
              <a:off x="4473666" y="547957"/>
              <a:ext cx="6708848" cy="554788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708848" cy="5547883"/>
                    </a:xfrm>
                    <a:prstGeom prst="rect">
                      <a:avLst/>
                    </a:prstGeom>
                  </am3d:spPr>
                  <am3d:camera>
                    <am3d:pos x="0" y="0" z="7586223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97732" d="1000000"/>
                    <am3d:preTrans dx="0" dy="-14437568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413013" ay="3011830" az="31793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866916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Content Placeholder 7" descr="Residential House">
                <a:extLst>
                  <a:ext uri="{FF2B5EF4-FFF2-40B4-BE49-F238E27FC236}">
                    <a16:creationId xmlns:a16="http://schemas.microsoft.com/office/drawing/2014/main" id="{CF22F6B5-9E77-4F64-9C31-7EADF61CF70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473666" y="547957"/>
                <a:ext cx="6708848" cy="554788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78769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0" presetClass="entr" presetSubtype="12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sum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20"/>
                                          </p:val>
                                        </p:tav>
                                        <p:tav tm="3330">
                                          <p:val>
                                            <p:fltVal val="-19.9349"/>
                                          </p:val>
                                        </p:tav>
                                        <p:tav tm="6660">
                                          <p:val>
                                            <p:fltVal val="-19.7456"/>
                                          </p:val>
                                        </p:tav>
                                        <p:tav tm="9990">
                                          <p:val>
                                            <p:fltVal val="-19.441"/>
                                          </p:val>
                                        </p:tav>
                                        <p:tav tm="13320">
                                          <p:val>
                                            <p:fltVal val="-19.0299"/>
                                          </p:val>
                                        </p:tav>
                                        <p:tav tm="16650">
                                          <p:val>
                                            <p:fltVal val="-18.5212"/>
                                          </p:val>
                                        </p:tav>
                                        <p:tav tm="19970">
                                          <p:val>
                                            <p:fltVal val="-17.9257"/>
                                          </p:val>
                                        </p:tav>
                                        <p:tav tm="23290">
                                          <p:val>
                                            <p:fltVal val="-17.2507"/>
                                          </p:val>
                                        </p:tav>
                                        <p:tav tm="26620">
                                          <p:val>
                                            <p:fltVal val="-16.5027"/>
                                          </p:val>
                                        </p:tav>
                                        <p:tav tm="29950">
                                          <p:val>
                                            <p:fltVal val="-15.6925"/>
                                          </p:val>
                                        </p:tav>
                                        <p:tav tm="33280">
                                          <p:val>
                                            <p:fltVal val="-14.829"/>
                                          </p:val>
                                        </p:tav>
                                        <p:tav tm="36610">
                                          <p:val>
                                            <p:fltVal val="-13.9209"/>
                                          </p:val>
                                        </p:tav>
                                        <p:tav tm="39940">
                                          <p:val>
                                            <p:fltVal val="-12.9772"/>
                                          </p:val>
                                        </p:tav>
                                        <p:tav tm="43270">
                                          <p:val>
                                            <p:fltVal val="-12.0068"/>
                                          </p:val>
                                        </p:tav>
                                        <p:tav tm="46600">
                                          <p:val>
                                            <p:fltVal val="-11.0184"/>
                                          </p:val>
                                        </p:tav>
                                        <p:tav tm="49930">
                                          <p:val>
                                            <p:fltVal val="-10.0209"/>
                                          </p:val>
                                        </p:tav>
                                        <p:tav tm="53250">
                                          <p:val>
                                            <p:fltVal val="-9.0263"/>
                                          </p:val>
                                        </p:tav>
                                        <p:tav tm="56580">
                                          <p:val>
                                            <p:fltVal val="-8.0373"/>
                                          </p:val>
                                        </p:tav>
                                        <p:tav tm="59900">
                                          <p:val>
                                            <p:fltVal val="-7.0688"/>
                                          </p:val>
                                        </p:tav>
                                        <p:tav tm="63220">
                                          <p:val>
                                            <p:fltVal val="-6.1264"/>
                                          </p:val>
                                        </p:tav>
                                        <p:tav tm="66540">
                                          <p:val>
                                            <p:fltVal val="-5.2189"/>
                                          </p:val>
                                        </p:tav>
                                        <p:tav tm="69870">
                                          <p:val>
                                            <p:fltVal val="-4.3528"/>
                                          </p:val>
                                        </p:tav>
                                        <p:tav tm="73190">
                                          <p:val>
                                            <p:fltVal val="-3.5418"/>
                                          </p:val>
                                        </p:tav>
                                        <p:tav tm="76510">
                                          <p:val>
                                            <p:fltVal val="-2.7922"/>
                                          </p:val>
                                        </p:tav>
                                        <p:tav tm="79830">
                                          <p:val>
                                            <p:fltVal val="-2.1127"/>
                                          </p:val>
                                        </p:tav>
                                        <p:tav tm="83160">
                                          <p:val>
                                            <p:fltVal val="-1.5104"/>
                                          </p:val>
                                        </p:tav>
                                        <p:tav tm="86480">
                                          <p:val>
                                            <p:fltVal val="-0.9978"/>
                                          </p:val>
                                        </p:tav>
                                        <p:tav tm="89800">
                                          <p:val>
                                            <p:fltVal val="-0.5817"/>
                                          </p:val>
                                        </p:tav>
                                        <p:tav tm="93120">
                                          <p:val>
                                            <p:fltVal val="-0.2709"/>
                                          </p:val>
                                        </p:tav>
                                        <p:tav tm="96450">
                                          <p:val>
                                            <p:fltVal val="-0.0738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hart, histogram&#10;&#10;Description automatically generated">
            <a:extLst>
              <a:ext uri="{FF2B5EF4-FFF2-40B4-BE49-F238E27FC236}">
                <a16:creationId xmlns:a16="http://schemas.microsoft.com/office/drawing/2014/main" id="{B1F233E5-E221-42DC-B574-1E438F4509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027" y="0"/>
            <a:ext cx="10523945" cy="6858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A5F3DA77-ABA9-4286-96F8-248BFC73D16F}"/>
                  </a:ext>
                </a:extLst>
              </p14:cNvPr>
              <p14:cNvContentPartPr/>
              <p14:nvPr/>
            </p14:nvContentPartPr>
            <p14:xfrm>
              <a:off x="1818736" y="5108666"/>
              <a:ext cx="90000" cy="106020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A5F3DA77-ABA9-4286-96F8-248BFC73D16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764736" y="5000666"/>
                <a:ext cx="197640" cy="127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B6A75286-E2DF-4EED-AFCD-724BD2121166}"/>
                  </a:ext>
                </a:extLst>
              </p14:cNvPr>
              <p14:cNvContentPartPr/>
              <p14:nvPr/>
            </p14:nvContentPartPr>
            <p14:xfrm>
              <a:off x="2076496" y="5178146"/>
              <a:ext cx="20520" cy="85068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B6A75286-E2DF-4EED-AFCD-724BD2121166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022856" y="5070146"/>
                <a:ext cx="128160" cy="106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08CA2523-A554-480B-87D3-017A37E9B99E}"/>
                  </a:ext>
                </a:extLst>
              </p14:cNvPr>
              <p14:cNvContentPartPr/>
              <p14:nvPr/>
            </p14:nvContentPartPr>
            <p14:xfrm>
              <a:off x="2334256" y="5197586"/>
              <a:ext cx="21600" cy="100908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08CA2523-A554-480B-87D3-017A37E9B99E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280256" y="5089946"/>
                <a:ext cx="129240" cy="122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8CDEC771-2681-429D-8EC1-FB38924FB8EE}"/>
                  </a:ext>
                </a:extLst>
              </p14:cNvPr>
              <p14:cNvContentPartPr/>
              <p14:nvPr/>
            </p14:nvContentPartPr>
            <p14:xfrm>
              <a:off x="3418936" y="5157986"/>
              <a:ext cx="360" cy="72792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8CDEC771-2681-429D-8EC1-FB38924FB8EE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364936" y="5049986"/>
                <a:ext cx="108000" cy="943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235459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B52AE-0049-4C44-A330-F148276B5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Selected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86C859-8A7D-4D61-A8F1-663EB7ABA44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285750" indent="-285750">
              <a:buFontTx/>
              <a:buChar char="-"/>
            </a:pPr>
            <a:r>
              <a:rPr lang="en-US" sz="2400" dirty="0"/>
              <a:t>The three that were excluded are highly correlated with features already selected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Multicollinearity is a problem because it weakens the statistical power of the model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9DFBC12E-E7AB-4615-A2F5-FC585FA77D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647831" y="1153224"/>
            <a:ext cx="6488251" cy="4551551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3" name="Ink 32">
                <a:extLst>
                  <a:ext uri="{FF2B5EF4-FFF2-40B4-BE49-F238E27FC236}">
                    <a16:creationId xmlns:a16="http://schemas.microsoft.com/office/drawing/2014/main" id="{E049356C-6FA1-4868-9DB8-6A9271F7672E}"/>
                  </a:ext>
                </a:extLst>
              </p14:cNvPr>
              <p14:cNvContentPartPr/>
              <p14:nvPr/>
            </p14:nvContentPartPr>
            <p14:xfrm>
              <a:off x="5943256" y="1668866"/>
              <a:ext cx="1098360" cy="70920"/>
            </p14:xfrm>
          </p:contentPart>
        </mc:Choice>
        <mc:Fallback xmlns="">
          <p:pic>
            <p:nvPicPr>
              <p:cNvPr id="33" name="Ink 32">
                <a:extLst>
                  <a:ext uri="{FF2B5EF4-FFF2-40B4-BE49-F238E27FC236}">
                    <a16:creationId xmlns:a16="http://schemas.microsoft.com/office/drawing/2014/main" id="{E049356C-6FA1-4868-9DB8-6A9271F7672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889616" y="1561226"/>
                <a:ext cx="1206000" cy="28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5" name="Ink 34">
                <a:extLst>
                  <a:ext uri="{FF2B5EF4-FFF2-40B4-BE49-F238E27FC236}">
                    <a16:creationId xmlns:a16="http://schemas.microsoft.com/office/drawing/2014/main" id="{E0637202-CF38-4755-BD93-508604FD879D}"/>
                  </a:ext>
                </a:extLst>
              </p14:cNvPr>
              <p14:cNvContentPartPr/>
              <p14:nvPr/>
            </p14:nvContentPartPr>
            <p14:xfrm>
              <a:off x="6052696" y="2454386"/>
              <a:ext cx="1081800" cy="51120"/>
            </p14:xfrm>
          </p:contentPart>
        </mc:Choice>
        <mc:Fallback xmlns="">
          <p:pic>
            <p:nvPicPr>
              <p:cNvPr id="35" name="Ink 34">
                <a:extLst>
                  <a:ext uri="{FF2B5EF4-FFF2-40B4-BE49-F238E27FC236}">
                    <a16:creationId xmlns:a16="http://schemas.microsoft.com/office/drawing/2014/main" id="{E0637202-CF38-4755-BD93-508604FD879D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998696" y="2346746"/>
                <a:ext cx="1189440" cy="26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36" name="Ink 35">
                <a:extLst>
                  <a:ext uri="{FF2B5EF4-FFF2-40B4-BE49-F238E27FC236}">
                    <a16:creationId xmlns:a16="http://schemas.microsoft.com/office/drawing/2014/main" id="{3D02ED41-234A-4CB9-8BB8-8F7CCEC4CA49}"/>
                  </a:ext>
                </a:extLst>
              </p14:cNvPr>
              <p14:cNvContentPartPr/>
              <p14:nvPr/>
            </p14:nvContentPartPr>
            <p14:xfrm>
              <a:off x="5963056" y="3170066"/>
              <a:ext cx="1086480" cy="41040"/>
            </p14:xfrm>
          </p:contentPart>
        </mc:Choice>
        <mc:Fallback xmlns="">
          <p:pic>
            <p:nvPicPr>
              <p:cNvPr id="36" name="Ink 35">
                <a:extLst>
                  <a:ext uri="{FF2B5EF4-FFF2-40B4-BE49-F238E27FC236}">
                    <a16:creationId xmlns:a16="http://schemas.microsoft.com/office/drawing/2014/main" id="{3D02ED41-234A-4CB9-8BB8-8F7CCEC4CA49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909056" y="3062426"/>
                <a:ext cx="1194120" cy="25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C2B1C118-34F4-4F44-AC63-33F3C0D55920}"/>
                  </a:ext>
                </a:extLst>
              </p14:cNvPr>
              <p14:cNvContentPartPr/>
              <p14:nvPr/>
            </p14:nvContentPartPr>
            <p14:xfrm>
              <a:off x="6251416" y="6250226"/>
              <a:ext cx="833040" cy="22320"/>
            </p14:xfrm>
          </p:contentPart>
        </mc:Choice>
        <mc:Fallback xmlns=""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C2B1C118-34F4-4F44-AC63-33F3C0D55920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197416" y="6142586"/>
                <a:ext cx="940680" cy="237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645024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002A296-ACE1-431C-94B3-668ADB0588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75" y="202952"/>
            <a:ext cx="11630444" cy="3302248"/>
          </a:xfrm>
          <a:prstGeom prst="rect">
            <a:avLst/>
          </a:prstGeom>
        </p:spPr>
      </p:pic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E50F1D4B-BD29-4FDF-BC5C-84C0BAC272C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73486983"/>
              </p:ext>
            </p:extLst>
          </p:nvPr>
        </p:nvGraphicFramePr>
        <p:xfrm>
          <a:off x="418681" y="3505200"/>
          <a:ext cx="11354638" cy="25853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7536718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30F3B-04FE-48A3-A926-097A34D8DF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v1 Scores</a:t>
            </a:r>
          </a:p>
        </p:txBody>
      </p:sp>
      <p:pic>
        <p:nvPicPr>
          <p:cNvPr id="8" name="Content Placeholder 7" descr="Shape&#10;&#10;Description automatically generated with medium confidence">
            <a:extLst>
              <a:ext uri="{FF2B5EF4-FFF2-40B4-BE49-F238E27FC236}">
                <a16:creationId xmlns:a16="http://schemas.microsoft.com/office/drawing/2014/main" id="{8D0D83D6-774E-4DEE-9CBA-0C39B582B2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37542" y="1506777"/>
            <a:ext cx="5663492" cy="3834920"/>
          </a:xfrm>
        </p:spPr>
      </p:pic>
      <p:graphicFrame>
        <p:nvGraphicFramePr>
          <p:cNvPr id="13" name="Diagram 12">
            <a:extLst>
              <a:ext uri="{FF2B5EF4-FFF2-40B4-BE49-F238E27FC236}">
                <a16:creationId xmlns:a16="http://schemas.microsoft.com/office/drawing/2014/main" id="{EF31FD0E-5ED9-464E-82BB-539AAC48070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69239154"/>
              </p:ext>
            </p:extLst>
          </p:nvPr>
        </p:nvGraphicFramePr>
        <p:xfrm>
          <a:off x="839788" y="2057400"/>
          <a:ext cx="3932237" cy="38115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DF8FD5DF-FA5A-4A73-B7D7-AF3CECA429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solidFill>
            <a:srgbClr val="11111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var(--jp-code-font-family)"/>
              </a:rPr>
              <a:t>181485</a:t>
            </a:r>
            <a:r>
              <a:rPr kumimoji="0" lang="en-US" altLang="en-US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4E5628F-1305-490B-B719-CC757DF4237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22133" y="639192"/>
            <a:ext cx="5886314" cy="5792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2700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447BA-141F-438E-A232-1FC8CE623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v1 Summary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F5DF3-A87A-41FB-BF3A-DEB80988FA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2" y="1681163"/>
            <a:ext cx="5157787" cy="823912"/>
          </a:xfrm>
        </p:spPr>
        <p:txBody>
          <a:bodyPr/>
          <a:lstStyle/>
          <a:p>
            <a:r>
              <a:rPr lang="en-US" dirty="0"/>
              <a:t>Successes</a:t>
            </a:r>
          </a:p>
        </p:txBody>
      </p:sp>
      <p:graphicFrame>
        <p:nvGraphicFramePr>
          <p:cNvPr id="9" name="Content Placeholder 3">
            <a:extLst>
              <a:ext uri="{FF2B5EF4-FFF2-40B4-BE49-F238E27FC236}">
                <a16:creationId xmlns:a16="http://schemas.microsoft.com/office/drawing/2014/main" id="{587A7E3C-9296-460D-8062-69B37798B9EB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646762224"/>
              </p:ext>
            </p:extLst>
          </p:nvPr>
        </p:nvGraphicFramePr>
        <p:xfrm>
          <a:off x="839788" y="2505075"/>
          <a:ext cx="5157787" cy="36845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4F4D104-609C-4559-8E7A-5D19847677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Areas for Improvement</a:t>
            </a:r>
          </a:p>
        </p:txBody>
      </p:sp>
      <p:graphicFrame>
        <p:nvGraphicFramePr>
          <p:cNvPr id="19" name="Content Placeholder 3">
            <a:extLst>
              <a:ext uri="{FF2B5EF4-FFF2-40B4-BE49-F238E27FC236}">
                <a16:creationId xmlns:a16="http://schemas.microsoft.com/office/drawing/2014/main" id="{30C12D0D-C37F-4F50-888B-B8F3094B01DD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648087929"/>
              </p:ext>
            </p:extLst>
          </p:nvPr>
        </p:nvGraphicFramePr>
        <p:xfrm>
          <a:off x="6172200" y="2505075"/>
          <a:ext cx="5183188" cy="36845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3200450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1E8E1-F3D6-44EC-82AE-F68A27B46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2:</a:t>
            </a:r>
            <a:br>
              <a:rPr lang="en-US" dirty="0"/>
            </a:br>
            <a:r>
              <a:rPr lang="en-US" dirty="0"/>
              <a:t>Model Version 2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 descr="Residential House">
                <a:extLst>
                  <a:ext uri="{FF2B5EF4-FFF2-40B4-BE49-F238E27FC236}">
                    <a16:creationId xmlns:a16="http://schemas.microsoft.com/office/drawing/2014/main" id="{5CD516BE-D4E8-482F-B827-F601B5A25B2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833561973"/>
                  </p:ext>
                </p:extLst>
              </p:nvPr>
            </p:nvGraphicFramePr>
            <p:xfrm>
              <a:off x="4343539" y="1100699"/>
              <a:ext cx="5369230" cy="536922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5369230" cy="5369229"/>
                    </a:xfrm>
                    <a:prstGeom prst="rect">
                      <a:avLst/>
                    </a:prstGeom>
                  </am3d:spPr>
                  <am3d:camera>
                    <am3d:pos x="0" y="0" z="6878451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1127080" d="1000000"/>
                    <am3d:preTrans dx="0" dy="-17072913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780632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Residential House">
                <a:extLst>
                  <a:ext uri="{FF2B5EF4-FFF2-40B4-BE49-F238E27FC236}">
                    <a16:creationId xmlns:a16="http://schemas.microsoft.com/office/drawing/2014/main" id="{5CD516BE-D4E8-482F-B827-F601B5A25B2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343539" y="1100699"/>
                <a:ext cx="5369230" cy="536922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12506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0" presetClass="entr" presetSubtype="12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sum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20"/>
                                          </p:val>
                                        </p:tav>
                                        <p:tav tm="3330">
                                          <p:val>
                                            <p:fltVal val="-19.9349"/>
                                          </p:val>
                                        </p:tav>
                                        <p:tav tm="6660">
                                          <p:val>
                                            <p:fltVal val="-19.7456"/>
                                          </p:val>
                                        </p:tav>
                                        <p:tav tm="9990">
                                          <p:val>
                                            <p:fltVal val="-19.441"/>
                                          </p:val>
                                        </p:tav>
                                        <p:tav tm="13320">
                                          <p:val>
                                            <p:fltVal val="-19.0299"/>
                                          </p:val>
                                        </p:tav>
                                        <p:tav tm="16650">
                                          <p:val>
                                            <p:fltVal val="-18.5212"/>
                                          </p:val>
                                        </p:tav>
                                        <p:tav tm="19970">
                                          <p:val>
                                            <p:fltVal val="-17.9257"/>
                                          </p:val>
                                        </p:tav>
                                        <p:tav tm="23290">
                                          <p:val>
                                            <p:fltVal val="-17.2507"/>
                                          </p:val>
                                        </p:tav>
                                        <p:tav tm="26620">
                                          <p:val>
                                            <p:fltVal val="-16.5027"/>
                                          </p:val>
                                        </p:tav>
                                        <p:tav tm="29950">
                                          <p:val>
                                            <p:fltVal val="-15.6925"/>
                                          </p:val>
                                        </p:tav>
                                        <p:tav tm="33280">
                                          <p:val>
                                            <p:fltVal val="-14.829"/>
                                          </p:val>
                                        </p:tav>
                                        <p:tav tm="36610">
                                          <p:val>
                                            <p:fltVal val="-13.9209"/>
                                          </p:val>
                                        </p:tav>
                                        <p:tav tm="39940">
                                          <p:val>
                                            <p:fltVal val="-12.9772"/>
                                          </p:val>
                                        </p:tav>
                                        <p:tav tm="43270">
                                          <p:val>
                                            <p:fltVal val="-12.0068"/>
                                          </p:val>
                                        </p:tav>
                                        <p:tav tm="46600">
                                          <p:val>
                                            <p:fltVal val="-11.0184"/>
                                          </p:val>
                                        </p:tav>
                                        <p:tav tm="49930">
                                          <p:val>
                                            <p:fltVal val="-10.0209"/>
                                          </p:val>
                                        </p:tav>
                                        <p:tav tm="53250">
                                          <p:val>
                                            <p:fltVal val="-9.0263"/>
                                          </p:val>
                                        </p:tav>
                                        <p:tav tm="56580">
                                          <p:val>
                                            <p:fltVal val="-8.0373"/>
                                          </p:val>
                                        </p:tav>
                                        <p:tav tm="59900">
                                          <p:val>
                                            <p:fltVal val="-7.0688"/>
                                          </p:val>
                                        </p:tav>
                                        <p:tav tm="63220">
                                          <p:val>
                                            <p:fltVal val="-6.1264"/>
                                          </p:val>
                                        </p:tav>
                                        <p:tav tm="66540">
                                          <p:val>
                                            <p:fltVal val="-5.2189"/>
                                          </p:val>
                                        </p:tav>
                                        <p:tav tm="69870">
                                          <p:val>
                                            <p:fltVal val="-4.3528"/>
                                          </p:val>
                                        </p:tav>
                                        <p:tav tm="73190">
                                          <p:val>
                                            <p:fltVal val="-3.5418"/>
                                          </p:val>
                                        </p:tav>
                                        <p:tav tm="76510">
                                          <p:val>
                                            <p:fltVal val="-2.7922"/>
                                          </p:val>
                                        </p:tav>
                                        <p:tav tm="79830">
                                          <p:val>
                                            <p:fltVal val="-2.1127"/>
                                          </p:val>
                                        </p:tav>
                                        <p:tav tm="83160">
                                          <p:val>
                                            <p:fltVal val="-1.5104"/>
                                          </p:val>
                                        </p:tav>
                                        <p:tav tm="86480">
                                          <p:val>
                                            <p:fltVal val="-0.9978"/>
                                          </p:val>
                                        </p:tav>
                                        <p:tav tm="89800">
                                          <p:val>
                                            <p:fltVal val="-0.5817"/>
                                          </p:val>
                                        </p:tav>
                                        <p:tav tm="93120">
                                          <p:val>
                                            <p:fltVal val="-0.2709"/>
                                          </p:val>
                                        </p:tav>
                                        <p:tav tm="96450">
                                          <p:val>
                                            <p:fltVal val="-0.0738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F3CD65D-61A5-43C9-A837-6EC73C7DA8A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31F006B4-A9E1-4F39-85C8-FB836F91934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6377351-63A1-4C2E-8C9A-66CDD70F16A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2470</TotalTime>
  <Words>379</Words>
  <Application>Microsoft Office PowerPoint</Application>
  <PresentationFormat>Widescreen</PresentationFormat>
  <Paragraphs>70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var(--jp-code-font-family)</vt:lpstr>
      <vt:lpstr>Office Theme</vt:lpstr>
      <vt:lpstr>Predicting House Prices</vt:lpstr>
      <vt:lpstr>Summary</vt:lpstr>
      <vt:lpstr>Part 1: Model Version 1</vt:lpstr>
      <vt:lpstr>PowerPoint Presentation</vt:lpstr>
      <vt:lpstr>Features Selected</vt:lpstr>
      <vt:lpstr>PowerPoint Presentation</vt:lpstr>
      <vt:lpstr>Model v1 Scores</vt:lpstr>
      <vt:lpstr>Model v1 Summary</vt:lpstr>
      <vt:lpstr>Part 2: Model Version 2</vt:lpstr>
      <vt:lpstr>Model v2 = Model v1 + Polynomial Features</vt:lpstr>
      <vt:lpstr>What are Polynomial Features?</vt:lpstr>
      <vt:lpstr>Model v2 Results</vt:lpstr>
      <vt:lpstr>Model v2 Summary</vt:lpstr>
      <vt:lpstr>Part 3: Future Model Improvements</vt:lpstr>
      <vt:lpstr>Future Model Improvements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House Prices</dc:title>
  <dc:creator>Jack Olson</dc:creator>
  <cp:lastModifiedBy>Jack Olson</cp:lastModifiedBy>
  <cp:revision>31</cp:revision>
  <dcterms:created xsi:type="dcterms:W3CDTF">2021-05-18T18:43:40Z</dcterms:created>
  <dcterms:modified xsi:type="dcterms:W3CDTF">2021-05-20T16:42:25Z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